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Be Vietnam Pro Black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46001A-3E7C-4624-9187-250431B14446}">
  <a:tblStyle styleId="{9146001A-3E7C-4624-9187-250431B14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5.xml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22" Type="http://schemas.openxmlformats.org/officeDocument/2006/relationships/slide" Target="slides/slide17.xml"/><Relationship Id="rId44" Type="http://schemas.openxmlformats.org/officeDocument/2006/relationships/font" Target="fonts/BeVietnamProBlack-bold.fntdata"/><Relationship Id="rId21" Type="http://schemas.openxmlformats.org/officeDocument/2006/relationships/slide" Target="slides/slide16.xml"/><Relationship Id="rId43" Type="http://schemas.openxmlformats.org/officeDocument/2006/relationships/font" Target="fonts/Int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BeVietnamProBlac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25f6209ab6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325f6209ab6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25f6209ab6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325f6209ab6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204c1af41c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3204c1af41c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325f6209ab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325f6209ab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325f6209ab6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325f6209ab6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25f6209ab6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325f6209ab6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25f6209ab6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25f6209ab6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25f9235a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325f9235a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25f9235a8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325f9235a8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25f9235a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25f9235a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20cb5d765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20cb5d76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25f9235a8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25f9235a8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25f9235a8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325f9235a8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25f9235a8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25f9235a8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325f9235a8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325f9235a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25f9235a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325f9235a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25f9235a8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25f9235a8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25f9235a8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325f9235a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25f9235a8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325f9235a8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320cb5d765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320cb5d765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25f9235a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25f9235a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25f6209ab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325f6209ab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25f9235a8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25f9235a8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20cb5d76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20cb5d76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204c1af41c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204c1af41c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204c1af41c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204c1af41c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204c1af41c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204c1af41c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3204c1af41c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3204c1af41c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25f6209ab6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325f6209ab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97800" y="1031363"/>
            <a:ext cx="7748400" cy="19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3100" y="3093038"/>
            <a:ext cx="4057800" cy="409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748978" y="-5"/>
            <a:ext cx="1395033" cy="605506"/>
            <a:chOff x="3468800" y="239525"/>
            <a:chExt cx="843175" cy="365975"/>
          </a:xfrm>
        </p:grpSpPr>
        <p:sp>
          <p:nvSpPr>
            <p:cNvPr id="12" name="Google Shape;12;p2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54" y="26"/>
            <a:ext cx="535010" cy="535010"/>
            <a:chOff x="5807050" y="884950"/>
            <a:chExt cx="343550" cy="343550"/>
          </a:xfrm>
        </p:grpSpPr>
        <p:sp>
          <p:nvSpPr>
            <p:cNvPr id="31" name="Google Shape;31;p2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5400000">
            <a:off x="8251178" y="1206041"/>
            <a:ext cx="1067170" cy="206374"/>
            <a:chOff x="5589725" y="3057300"/>
            <a:chExt cx="352900" cy="68250"/>
          </a:xfrm>
        </p:grpSpPr>
        <p:sp>
          <p:nvSpPr>
            <p:cNvPr id="41" name="Google Shape;41;p2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54" name="Google Shape;54;p2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2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 rot="5400000">
            <a:off x="4489025" y="4416997"/>
            <a:ext cx="165950" cy="858016"/>
            <a:chOff x="1349300" y="3328375"/>
            <a:chExt cx="68250" cy="352875"/>
          </a:xfrm>
        </p:grpSpPr>
        <p:sp>
          <p:nvSpPr>
            <p:cNvPr id="68" name="Google Shape;68;p2"/>
            <p:cNvSpPr/>
            <p:nvPr/>
          </p:nvSpPr>
          <p:spPr>
            <a:xfrm>
              <a:off x="1349300" y="3665325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94"/>
                  </a:lnTo>
                  <a:lnTo>
                    <a:pt x="19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42" y="543"/>
                  </a:lnTo>
                  <a:lnTo>
                    <a:pt x="580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36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349300" y="3598025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49300" y="3530725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49300" y="34629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37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49300" y="33956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9300" y="332837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401175" y="3665325"/>
              <a:ext cx="16375" cy="15925"/>
            </a:xfrm>
            <a:custGeom>
              <a:rect b="b" l="l" r="r" t="t"/>
              <a:pathLst>
                <a:path extrusionOk="0" h="637" w="655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63"/>
                  </a:lnTo>
                  <a:lnTo>
                    <a:pt x="0" y="319"/>
                  </a:lnTo>
                  <a:lnTo>
                    <a:pt x="19" y="394"/>
                  </a:lnTo>
                  <a:lnTo>
                    <a:pt x="38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61" y="543"/>
                  </a:lnTo>
                  <a:lnTo>
                    <a:pt x="599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55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01175" y="3598025"/>
              <a:ext cx="16375" cy="15925"/>
            </a:xfrm>
            <a:custGeom>
              <a:rect b="b" l="l" r="r" t="t"/>
              <a:pathLst>
                <a:path extrusionOk="0" h="637" w="655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01175" y="3530725"/>
              <a:ext cx="16375" cy="15925"/>
            </a:xfrm>
            <a:custGeom>
              <a:rect b="b" l="l" r="r" t="t"/>
              <a:pathLst>
                <a:path extrusionOk="0" h="637" w="655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01175" y="34629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37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401175" y="33956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01175" y="3328375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32" name="Google Shape;632;p11"/>
          <p:cNvGrpSpPr/>
          <p:nvPr/>
        </p:nvGrpSpPr>
        <p:grpSpPr>
          <a:xfrm>
            <a:off x="3" y="-5"/>
            <a:ext cx="1395033" cy="605506"/>
            <a:chOff x="3468800" y="239525"/>
            <a:chExt cx="843175" cy="365975"/>
          </a:xfrm>
        </p:grpSpPr>
        <p:sp>
          <p:nvSpPr>
            <p:cNvPr id="633" name="Google Shape;633;p11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11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652" name="Google Shape;652;p11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11"/>
          <p:cNvGrpSpPr/>
          <p:nvPr/>
        </p:nvGrpSpPr>
        <p:grpSpPr>
          <a:xfrm>
            <a:off x="7361728" y="164304"/>
            <a:ext cx="1067170" cy="206374"/>
            <a:chOff x="5589725" y="3057300"/>
            <a:chExt cx="352900" cy="68250"/>
          </a:xfrm>
        </p:grpSpPr>
        <p:sp>
          <p:nvSpPr>
            <p:cNvPr id="665" name="Google Shape;665;p11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11"/>
          <p:cNvGrpSpPr/>
          <p:nvPr/>
        </p:nvGrpSpPr>
        <p:grpSpPr>
          <a:xfrm rot="-5400000">
            <a:off x="8143728" y="3285195"/>
            <a:ext cx="1395033" cy="605506"/>
            <a:chOff x="3468800" y="239525"/>
            <a:chExt cx="843175" cy="365975"/>
          </a:xfrm>
        </p:grpSpPr>
        <p:sp>
          <p:nvSpPr>
            <p:cNvPr id="678" name="Google Shape;678;p11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1"/>
          <p:cNvGrpSpPr/>
          <p:nvPr/>
        </p:nvGrpSpPr>
        <p:grpSpPr>
          <a:xfrm>
            <a:off x="8608979" y="1"/>
            <a:ext cx="535010" cy="535010"/>
            <a:chOff x="5807050" y="884950"/>
            <a:chExt cx="343550" cy="343550"/>
          </a:xfrm>
        </p:grpSpPr>
        <p:sp>
          <p:nvSpPr>
            <p:cNvPr id="697" name="Google Shape;697;p11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7" name="Google Shape;707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3"/>
          <p:cNvSpPr txBox="1"/>
          <p:nvPr>
            <p:ph type="title"/>
          </p:nvPr>
        </p:nvSpPr>
        <p:spPr>
          <a:xfrm>
            <a:off x="1019250" y="2857175"/>
            <a:ext cx="71055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1" name="Google Shape;711;p13"/>
          <p:cNvSpPr txBox="1"/>
          <p:nvPr>
            <p:ph idx="1" type="subTitle"/>
          </p:nvPr>
        </p:nvSpPr>
        <p:spPr>
          <a:xfrm>
            <a:off x="1019250" y="1155625"/>
            <a:ext cx="7105500" cy="17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712" name="Google Shape;712;p13"/>
          <p:cNvGrpSpPr/>
          <p:nvPr/>
        </p:nvGrpSpPr>
        <p:grpSpPr>
          <a:xfrm rot="-5400000">
            <a:off x="-394772" y="394770"/>
            <a:ext cx="1395033" cy="605506"/>
            <a:chOff x="3468800" y="239525"/>
            <a:chExt cx="843175" cy="365975"/>
          </a:xfrm>
        </p:grpSpPr>
        <p:sp>
          <p:nvSpPr>
            <p:cNvPr id="713" name="Google Shape;713;p13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13"/>
          <p:cNvGrpSpPr/>
          <p:nvPr/>
        </p:nvGrpSpPr>
        <p:grpSpPr>
          <a:xfrm rot="-5400000">
            <a:off x="8143828" y="394770"/>
            <a:ext cx="1395033" cy="605506"/>
            <a:chOff x="3468800" y="239525"/>
            <a:chExt cx="843175" cy="365975"/>
          </a:xfrm>
        </p:grpSpPr>
        <p:sp>
          <p:nvSpPr>
            <p:cNvPr id="732" name="Google Shape;732;p13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3"/>
          <p:cNvGrpSpPr/>
          <p:nvPr/>
        </p:nvGrpSpPr>
        <p:grpSpPr>
          <a:xfrm>
            <a:off x="4038415" y="161441"/>
            <a:ext cx="1067170" cy="206374"/>
            <a:chOff x="5589725" y="3057300"/>
            <a:chExt cx="352900" cy="68250"/>
          </a:xfrm>
        </p:grpSpPr>
        <p:sp>
          <p:nvSpPr>
            <p:cNvPr id="751" name="Google Shape;751;p13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13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"/>
          <p:cNvSpPr txBox="1"/>
          <p:nvPr>
            <p:ph idx="1" type="subTitle"/>
          </p:nvPr>
        </p:nvSpPr>
        <p:spPr>
          <a:xfrm>
            <a:off x="720000" y="2988425"/>
            <a:ext cx="24603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6" name="Google Shape;766;p14"/>
          <p:cNvSpPr txBox="1"/>
          <p:nvPr>
            <p:ph idx="2" type="subTitle"/>
          </p:nvPr>
        </p:nvSpPr>
        <p:spPr>
          <a:xfrm>
            <a:off x="720000" y="3811076"/>
            <a:ext cx="2460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4"/>
          <p:cNvSpPr txBox="1"/>
          <p:nvPr>
            <p:ph idx="3" type="subTitle"/>
          </p:nvPr>
        </p:nvSpPr>
        <p:spPr>
          <a:xfrm>
            <a:off x="3341850" y="3811076"/>
            <a:ext cx="2460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4"/>
          <p:cNvSpPr txBox="1"/>
          <p:nvPr>
            <p:ph idx="4" type="subTitle"/>
          </p:nvPr>
        </p:nvSpPr>
        <p:spPr>
          <a:xfrm>
            <a:off x="5973314" y="3811076"/>
            <a:ext cx="2460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0" name="Google Shape;770;p14"/>
          <p:cNvSpPr txBox="1"/>
          <p:nvPr>
            <p:ph idx="5" type="subTitle"/>
          </p:nvPr>
        </p:nvSpPr>
        <p:spPr>
          <a:xfrm>
            <a:off x="3341850" y="2988425"/>
            <a:ext cx="24603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1" name="Google Shape;771;p14"/>
          <p:cNvSpPr txBox="1"/>
          <p:nvPr>
            <p:ph idx="6" type="subTitle"/>
          </p:nvPr>
        </p:nvSpPr>
        <p:spPr>
          <a:xfrm>
            <a:off x="5973314" y="2988425"/>
            <a:ext cx="24603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2" name="Google Shape;772;p14"/>
          <p:cNvSpPr txBox="1"/>
          <p:nvPr>
            <p:ph idx="7" type="subTitle"/>
          </p:nvPr>
        </p:nvSpPr>
        <p:spPr>
          <a:xfrm>
            <a:off x="720000" y="3363475"/>
            <a:ext cx="2460300" cy="51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4"/>
          <p:cNvSpPr txBox="1"/>
          <p:nvPr>
            <p:ph idx="8" type="subTitle"/>
          </p:nvPr>
        </p:nvSpPr>
        <p:spPr>
          <a:xfrm>
            <a:off x="3341850" y="3391700"/>
            <a:ext cx="2460300" cy="5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4"/>
          <p:cNvSpPr txBox="1"/>
          <p:nvPr>
            <p:ph idx="9" type="subTitle"/>
          </p:nvPr>
        </p:nvSpPr>
        <p:spPr>
          <a:xfrm>
            <a:off x="5973314" y="3391700"/>
            <a:ext cx="2460300" cy="5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4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76" name="Google Shape;776;p14"/>
          <p:cNvGrpSpPr/>
          <p:nvPr/>
        </p:nvGrpSpPr>
        <p:grpSpPr>
          <a:xfrm rot="-5400000">
            <a:off x="-72852" y="415234"/>
            <a:ext cx="886061" cy="173737"/>
            <a:chOff x="5589725" y="3057300"/>
            <a:chExt cx="352900" cy="68250"/>
          </a:xfrm>
        </p:grpSpPr>
        <p:sp>
          <p:nvSpPr>
            <p:cNvPr id="777" name="Google Shape;777;p14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14"/>
          <p:cNvGrpSpPr/>
          <p:nvPr/>
        </p:nvGrpSpPr>
        <p:grpSpPr>
          <a:xfrm>
            <a:off x="-214" y="4362417"/>
            <a:ext cx="466335" cy="466335"/>
            <a:chOff x="5807050" y="884950"/>
            <a:chExt cx="343550" cy="343550"/>
          </a:xfrm>
        </p:grpSpPr>
        <p:sp>
          <p:nvSpPr>
            <p:cNvPr id="790" name="Google Shape;790;p14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14"/>
          <p:cNvGrpSpPr/>
          <p:nvPr/>
        </p:nvGrpSpPr>
        <p:grpSpPr>
          <a:xfrm rot="-5400000">
            <a:off x="8325640" y="4197327"/>
            <a:ext cx="886061" cy="173737"/>
            <a:chOff x="5589725" y="3057300"/>
            <a:chExt cx="352900" cy="68250"/>
          </a:xfrm>
        </p:grpSpPr>
        <p:sp>
          <p:nvSpPr>
            <p:cNvPr id="800" name="Google Shape;800;p14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14"/>
          <p:cNvGrpSpPr/>
          <p:nvPr/>
        </p:nvGrpSpPr>
        <p:grpSpPr>
          <a:xfrm>
            <a:off x="8684961" y="-33"/>
            <a:ext cx="466335" cy="466335"/>
            <a:chOff x="5807050" y="884950"/>
            <a:chExt cx="343550" cy="343550"/>
          </a:xfrm>
        </p:grpSpPr>
        <p:sp>
          <p:nvSpPr>
            <p:cNvPr id="813" name="Google Shape;813;p14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5"/>
          <p:cNvSpPr txBox="1"/>
          <p:nvPr>
            <p:ph idx="1" type="subTitle"/>
          </p:nvPr>
        </p:nvSpPr>
        <p:spPr>
          <a:xfrm>
            <a:off x="1780671" y="1550375"/>
            <a:ext cx="271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4" name="Google Shape;824;p15"/>
          <p:cNvSpPr txBox="1"/>
          <p:nvPr>
            <p:ph idx="2" type="subTitle"/>
          </p:nvPr>
        </p:nvSpPr>
        <p:spPr>
          <a:xfrm>
            <a:off x="1780671" y="1768183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15"/>
          <p:cNvSpPr txBox="1"/>
          <p:nvPr>
            <p:ph idx="3" type="subTitle"/>
          </p:nvPr>
        </p:nvSpPr>
        <p:spPr>
          <a:xfrm>
            <a:off x="5698801" y="1768183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5"/>
          <p:cNvSpPr txBox="1"/>
          <p:nvPr>
            <p:ph idx="4" type="subTitle"/>
          </p:nvPr>
        </p:nvSpPr>
        <p:spPr>
          <a:xfrm>
            <a:off x="1780671" y="3297161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5"/>
          <p:cNvSpPr txBox="1"/>
          <p:nvPr>
            <p:ph idx="5" type="subTitle"/>
          </p:nvPr>
        </p:nvSpPr>
        <p:spPr>
          <a:xfrm>
            <a:off x="5698801" y="3297161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9" name="Google Shape;829;p15"/>
          <p:cNvSpPr txBox="1"/>
          <p:nvPr>
            <p:ph idx="6" type="subTitle"/>
          </p:nvPr>
        </p:nvSpPr>
        <p:spPr>
          <a:xfrm>
            <a:off x="1780671" y="3081603"/>
            <a:ext cx="271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0" name="Google Shape;830;p15"/>
          <p:cNvSpPr txBox="1"/>
          <p:nvPr>
            <p:ph idx="7" type="subTitle"/>
          </p:nvPr>
        </p:nvSpPr>
        <p:spPr>
          <a:xfrm>
            <a:off x="5698801" y="1550375"/>
            <a:ext cx="271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1" name="Google Shape;831;p15"/>
          <p:cNvSpPr txBox="1"/>
          <p:nvPr>
            <p:ph idx="8" type="subTitle"/>
          </p:nvPr>
        </p:nvSpPr>
        <p:spPr>
          <a:xfrm>
            <a:off x="5698801" y="3081603"/>
            <a:ext cx="271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32" name="Google Shape;832;p15"/>
          <p:cNvGrpSpPr/>
          <p:nvPr/>
        </p:nvGrpSpPr>
        <p:grpSpPr>
          <a:xfrm>
            <a:off x="8684961" y="-33"/>
            <a:ext cx="466335" cy="466335"/>
            <a:chOff x="5807050" y="884950"/>
            <a:chExt cx="343550" cy="343550"/>
          </a:xfrm>
        </p:grpSpPr>
        <p:sp>
          <p:nvSpPr>
            <p:cNvPr id="833" name="Google Shape;833;p15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15"/>
          <p:cNvGrpSpPr/>
          <p:nvPr/>
        </p:nvGrpSpPr>
        <p:grpSpPr>
          <a:xfrm rot="-5400000">
            <a:off x="-72852" y="415234"/>
            <a:ext cx="886061" cy="173737"/>
            <a:chOff x="5589725" y="3057300"/>
            <a:chExt cx="352900" cy="68250"/>
          </a:xfrm>
        </p:grpSpPr>
        <p:sp>
          <p:nvSpPr>
            <p:cNvPr id="843" name="Google Shape;843;p15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15"/>
          <p:cNvGrpSpPr/>
          <p:nvPr/>
        </p:nvGrpSpPr>
        <p:grpSpPr>
          <a:xfrm rot="-5400000">
            <a:off x="8328798" y="4191534"/>
            <a:ext cx="886061" cy="173737"/>
            <a:chOff x="5589725" y="3057300"/>
            <a:chExt cx="352900" cy="68250"/>
          </a:xfrm>
        </p:grpSpPr>
        <p:sp>
          <p:nvSpPr>
            <p:cNvPr id="856" name="Google Shape;856;p15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5"/>
          <p:cNvGrpSpPr/>
          <p:nvPr/>
        </p:nvGrpSpPr>
        <p:grpSpPr>
          <a:xfrm>
            <a:off x="-214" y="4362417"/>
            <a:ext cx="466335" cy="466335"/>
            <a:chOff x="5807050" y="884950"/>
            <a:chExt cx="343550" cy="343550"/>
          </a:xfrm>
        </p:grpSpPr>
        <p:sp>
          <p:nvSpPr>
            <p:cNvPr id="869" name="Google Shape;869;p15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15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"/>
          <p:cNvSpPr txBox="1"/>
          <p:nvPr>
            <p:ph idx="1" type="subTitle"/>
          </p:nvPr>
        </p:nvSpPr>
        <p:spPr>
          <a:xfrm>
            <a:off x="720000" y="3726468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1" name="Google Shape;881;p16"/>
          <p:cNvSpPr txBox="1"/>
          <p:nvPr>
            <p:ph idx="2" type="subTitle"/>
          </p:nvPr>
        </p:nvSpPr>
        <p:spPr>
          <a:xfrm>
            <a:off x="720000" y="3930768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3" name="Google Shape;883;p16"/>
          <p:cNvSpPr txBox="1"/>
          <p:nvPr>
            <p:ph hasCustomPrompt="1" idx="3" type="title"/>
          </p:nvPr>
        </p:nvSpPr>
        <p:spPr>
          <a:xfrm>
            <a:off x="1617001" y="2942492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4" name="Google Shape;884;p16"/>
          <p:cNvSpPr txBox="1"/>
          <p:nvPr>
            <p:ph idx="4" type="subTitle"/>
          </p:nvPr>
        </p:nvSpPr>
        <p:spPr>
          <a:xfrm>
            <a:off x="3359550" y="3726468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5" name="Google Shape;885;p16"/>
          <p:cNvSpPr txBox="1"/>
          <p:nvPr>
            <p:ph idx="5" type="subTitle"/>
          </p:nvPr>
        </p:nvSpPr>
        <p:spPr>
          <a:xfrm>
            <a:off x="3359550" y="3930768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16"/>
          <p:cNvSpPr txBox="1"/>
          <p:nvPr>
            <p:ph hasCustomPrompt="1" idx="6" type="title"/>
          </p:nvPr>
        </p:nvSpPr>
        <p:spPr>
          <a:xfrm>
            <a:off x="4256552" y="2942492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7" name="Google Shape;887;p16"/>
          <p:cNvSpPr txBox="1"/>
          <p:nvPr>
            <p:ph idx="7" type="subTitle"/>
          </p:nvPr>
        </p:nvSpPr>
        <p:spPr>
          <a:xfrm>
            <a:off x="5999050" y="3726468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8" name="Google Shape;888;p16"/>
          <p:cNvSpPr txBox="1"/>
          <p:nvPr>
            <p:ph idx="8" type="subTitle"/>
          </p:nvPr>
        </p:nvSpPr>
        <p:spPr>
          <a:xfrm>
            <a:off x="5999050" y="3930768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16"/>
          <p:cNvSpPr txBox="1"/>
          <p:nvPr>
            <p:ph hasCustomPrompt="1" idx="9" type="title"/>
          </p:nvPr>
        </p:nvSpPr>
        <p:spPr>
          <a:xfrm>
            <a:off x="6896076" y="2942492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0" name="Google Shape;890;p16"/>
          <p:cNvSpPr txBox="1"/>
          <p:nvPr>
            <p:ph idx="13" type="subTitle"/>
          </p:nvPr>
        </p:nvSpPr>
        <p:spPr>
          <a:xfrm>
            <a:off x="2039800" y="1991043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1" name="Google Shape;891;p16"/>
          <p:cNvSpPr txBox="1"/>
          <p:nvPr>
            <p:ph idx="14" type="subTitle"/>
          </p:nvPr>
        </p:nvSpPr>
        <p:spPr>
          <a:xfrm>
            <a:off x="2039800" y="2195343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16"/>
          <p:cNvSpPr txBox="1"/>
          <p:nvPr>
            <p:ph hasCustomPrompt="1" idx="15" type="title"/>
          </p:nvPr>
        </p:nvSpPr>
        <p:spPr>
          <a:xfrm>
            <a:off x="2936800" y="1207067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3" name="Google Shape;893;p16"/>
          <p:cNvSpPr txBox="1"/>
          <p:nvPr>
            <p:ph idx="16" type="subTitle"/>
          </p:nvPr>
        </p:nvSpPr>
        <p:spPr>
          <a:xfrm>
            <a:off x="4679300" y="1991043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4" name="Google Shape;894;p16"/>
          <p:cNvSpPr txBox="1"/>
          <p:nvPr>
            <p:ph idx="17" type="subTitle"/>
          </p:nvPr>
        </p:nvSpPr>
        <p:spPr>
          <a:xfrm>
            <a:off x="4679300" y="2195343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16"/>
          <p:cNvSpPr txBox="1"/>
          <p:nvPr>
            <p:ph hasCustomPrompt="1" idx="18" type="title"/>
          </p:nvPr>
        </p:nvSpPr>
        <p:spPr>
          <a:xfrm>
            <a:off x="5576300" y="1207067"/>
            <a:ext cx="630900" cy="630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6" name="Google Shape;896;p16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97" name="Google Shape;897;p16"/>
          <p:cNvGrpSpPr/>
          <p:nvPr/>
        </p:nvGrpSpPr>
        <p:grpSpPr>
          <a:xfrm rot="-5400000">
            <a:off x="-72852" y="415234"/>
            <a:ext cx="886061" cy="173737"/>
            <a:chOff x="5589725" y="3057300"/>
            <a:chExt cx="352900" cy="68250"/>
          </a:xfrm>
        </p:grpSpPr>
        <p:sp>
          <p:nvSpPr>
            <p:cNvPr id="898" name="Google Shape;898;p16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16"/>
          <p:cNvGrpSpPr/>
          <p:nvPr/>
        </p:nvGrpSpPr>
        <p:grpSpPr>
          <a:xfrm>
            <a:off x="-214" y="4362417"/>
            <a:ext cx="466335" cy="466335"/>
            <a:chOff x="5807050" y="884950"/>
            <a:chExt cx="343550" cy="343550"/>
          </a:xfrm>
        </p:grpSpPr>
        <p:sp>
          <p:nvSpPr>
            <p:cNvPr id="911" name="Google Shape;911;p16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16"/>
          <p:cNvGrpSpPr/>
          <p:nvPr/>
        </p:nvGrpSpPr>
        <p:grpSpPr>
          <a:xfrm>
            <a:off x="8677886" y="4362417"/>
            <a:ext cx="466335" cy="466335"/>
            <a:chOff x="5807050" y="884950"/>
            <a:chExt cx="343550" cy="343550"/>
          </a:xfrm>
        </p:grpSpPr>
        <p:sp>
          <p:nvSpPr>
            <p:cNvPr id="921" name="Google Shape;921;p16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16"/>
          <p:cNvGrpSpPr/>
          <p:nvPr/>
        </p:nvGrpSpPr>
        <p:grpSpPr>
          <a:xfrm rot="-5400000">
            <a:off x="8330798" y="508559"/>
            <a:ext cx="886061" cy="173737"/>
            <a:chOff x="5589725" y="3057300"/>
            <a:chExt cx="352900" cy="68250"/>
          </a:xfrm>
        </p:grpSpPr>
        <p:sp>
          <p:nvSpPr>
            <p:cNvPr id="931" name="Google Shape;931;p16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17"/>
          <p:cNvSpPr txBox="1"/>
          <p:nvPr>
            <p:ph idx="1" type="subTitle"/>
          </p:nvPr>
        </p:nvSpPr>
        <p:spPr>
          <a:xfrm>
            <a:off x="870574" y="2123310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17"/>
          <p:cNvSpPr txBox="1"/>
          <p:nvPr>
            <p:ph idx="2" type="subTitle"/>
          </p:nvPr>
        </p:nvSpPr>
        <p:spPr>
          <a:xfrm>
            <a:off x="3376200" y="2123310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17"/>
          <p:cNvSpPr txBox="1"/>
          <p:nvPr>
            <p:ph idx="3" type="subTitle"/>
          </p:nvPr>
        </p:nvSpPr>
        <p:spPr>
          <a:xfrm>
            <a:off x="5881826" y="2123310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7"/>
          <p:cNvSpPr txBox="1"/>
          <p:nvPr>
            <p:ph idx="4" type="subTitle"/>
          </p:nvPr>
        </p:nvSpPr>
        <p:spPr>
          <a:xfrm>
            <a:off x="870574" y="3944280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17"/>
          <p:cNvSpPr txBox="1"/>
          <p:nvPr>
            <p:ph idx="5" type="subTitle"/>
          </p:nvPr>
        </p:nvSpPr>
        <p:spPr>
          <a:xfrm>
            <a:off x="3376200" y="3944280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17"/>
          <p:cNvSpPr txBox="1"/>
          <p:nvPr>
            <p:ph idx="6" type="subTitle"/>
          </p:nvPr>
        </p:nvSpPr>
        <p:spPr>
          <a:xfrm>
            <a:off x="5881826" y="3944280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17"/>
          <p:cNvSpPr txBox="1"/>
          <p:nvPr>
            <p:ph idx="7" type="subTitle"/>
          </p:nvPr>
        </p:nvSpPr>
        <p:spPr>
          <a:xfrm>
            <a:off x="870574" y="1919304"/>
            <a:ext cx="2391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2" name="Google Shape;952;p17"/>
          <p:cNvSpPr txBox="1"/>
          <p:nvPr>
            <p:ph idx="8" type="subTitle"/>
          </p:nvPr>
        </p:nvSpPr>
        <p:spPr>
          <a:xfrm>
            <a:off x="3376200" y="1919304"/>
            <a:ext cx="2391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3" name="Google Shape;953;p17"/>
          <p:cNvSpPr txBox="1"/>
          <p:nvPr>
            <p:ph idx="9" type="subTitle"/>
          </p:nvPr>
        </p:nvSpPr>
        <p:spPr>
          <a:xfrm>
            <a:off x="5881826" y="1919304"/>
            <a:ext cx="2391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4" name="Google Shape;954;p17"/>
          <p:cNvSpPr txBox="1"/>
          <p:nvPr>
            <p:ph idx="13" type="subTitle"/>
          </p:nvPr>
        </p:nvSpPr>
        <p:spPr>
          <a:xfrm>
            <a:off x="870574" y="3735679"/>
            <a:ext cx="2391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5" name="Google Shape;955;p17"/>
          <p:cNvSpPr txBox="1"/>
          <p:nvPr>
            <p:ph idx="14" type="subTitle"/>
          </p:nvPr>
        </p:nvSpPr>
        <p:spPr>
          <a:xfrm>
            <a:off x="3376200" y="3735679"/>
            <a:ext cx="2391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6" name="Google Shape;956;p17"/>
          <p:cNvSpPr txBox="1"/>
          <p:nvPr>
            <p:ph idx="15" type="subTitle"/>
          </p:nvPr>
        </p:nvSpPr>
        <p:spPr>
          <a:xfrm>
            <a:off x="5881826" y="3735679"/>
            <a:ext cx="23916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7" name="Google Shape;957;p17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58" name="Google Shape;958;p17"/>
          <p:cNvGrpSpPr/>
          <p:nvPr/>
        </p:nvGrpSpPr>
        <p:grpSpPr>
          <a:xfrm>
            <a:off x="8677661" y="4352880"/>
            <a:ext cx="466335" cy="466335"/>
            <a:chOff x="5807050" y="884950"/>
            <a:chExt cx="343550" cy="343550"/>
          </a:xfrm>
        </p:grpSpPr>
        <p:sp>
          <p:nvSpPr>
            <p:cNvPr id="959" name="Google Shape;959;p17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Google Shape;968;p17"/>
          <p:cNvGrpSpPr/>
          <p:nvPr/>
        </p:nvGrpSpPr>
        <p:grpSpPr>
          <a:xfrm rot="-5400000">
            <a:off x="8373948" y="508559"/>
            <a:ext cx="886061" cy="173737"/>
            <a:chOff x="5589725" y="3057300"/>
            <a:chExt cx="352900" cy="68250"/>
          </a:xfrm>
        </p:grpSpPr>
        <p:sp>
          <p:nvSpPr>
            <p:cNvPr id="969" name="Google Shape;969;p17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7"/>
          <p:cNvGrpSpPr/>
          <p:nvPr/>
        </p:nvGrpSpPr>
        <p:grpSpPr>
          <a:xfrm>
            <a:off x="11" y="-8"/>
            <a:ext cx="466335" cy="466335"/>
            <a:chOff x="5807050" y="884950"/>
            <a:chExt cx="343550" cy="343550"/>
          </a:xfrm>
        </p:grpSpPr>
        <p:sp>
          <p:nvSpPr>
            <p:cNvPr id="982" name="Google Shape;982;p17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7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7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7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17"/>
          <p:cNvGrpSpPr/>
          <p:nvPr/>
        </p:nvGrpSpPr>
        <p:grpSpPr>
          <a:xfrm rot="-5400000">
            <a:off x="-128881" y="4124233"/>
            <a:ext cx="921351" cy="178180"/>
            <a:chOff x="5589725" y="3057300"/>
            <a:chExt cx="352900" cy="68250"/>
          </a:xfrm>
        </p:grpSpPr>
        <p:sp>
          <p:nvSpPr>
            <p:cNvPr id="992" name="Google Shape;992;p17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6" name="Google Shape;1006;p18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07" name="Google Shape;1007;p18"/>
          <p:cNvGrpSpPr/>
          <p:nvPr/>
        </p:nvGrpSpPr>
        <p:grpSpPr>
          <a:xfrm>
            <a:off x="89219" y="141870"/>
            <a:ext cx="921351" cy="178180"/>
            <a:chOff x="5589725" y="3057300"/>
            <a:chExt cx="352900" cy="68250"/>
          </a:xfrm>
        </p:grpSpPr>
        <p:sp>
          <p:nvSpPr>
            <p:cNvPr id="1008" name="Google Shape;1008;p18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18"/>
          <p:cNvGrpSpPr/>
          <p:nvPr/>
        </p:nvGrpSpPr>
        <p:grpSpPr>
          <a:xfrm>
            <a:off x="8096994" y="141870"/>
            <a:ext cx="921351" cy="178180"/>
            <a:chOff x="5589725" y="3057300"/>
            <a:chExt cx="352900" cy="68250"/>
          </a:xfrm>
        </p:grpSpPr>
        <p:sp>
          <p:nvSpPr>
            <p:cNvPr id="1021" name="Google Shape;1021;p18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18"/>
          <p:cNvGrpSpPr/>
          <p:nvPr/>
        </p:nvGrpSpPr>
        <p:grpSpPr>
          <a:xfrm rot="-5400000">
            <a:off x="-128881" y="4124233"/>
            <a:ext cx="921351" cy="178180"/>
            <a:chOff x="5589725" y="3057300"/>
            <a:chExt cx="352900" cy="68250"/>
          </a:xfrm>
        </p:grpSpPr>
        <p:sp>
          <p:nvSpPr>
            <p:cNvPr id="1034" name="Google Shape;1034;p18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18"/>
          <p:cNvGrpSpPr/>
          <p:nvPr/>
        </p:nvGrpSpPr>
        <p:grpSpPr>
          <a:xfrm rot="-5400000">
            <a:off x="8314498" y="4124233"/>
            <a:ext cx="921351" cy="178180"/>
            <a:chOff x="5589725" y="3057300"/>
            <a:chExt cx="352900" cy="68250"/>
          </a:xfrm>
        </p:grpSpPr>
        <p:sp>
          <p:nvSpPr>
            <p:cNvPr id="1047" name="Google Shape;1047;p18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9"/>
          <p:cNvSpPr txBox="1"/>
          <p:nvPr>
            <p:ph type="title"/>
          </p:nvPr>
        </p:nvSpPr>
        <p:spPr>
          <a:xfrm>
            <a:off x="4064275" y="445025"/>
            <a:ext cx="435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1" name="Google Shape;1061;p19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62" name="Google Shape;1062;p19"/>
          <p:cNvGrpSpPr/>
          <p:nvPr/>
        </p:nvGrpSpPr>
        <p:grpSpPr>
          <a:xfrm rot="-5400000">
            <a:off x="-303121" y="301809"/>
            <a:ext cx="1072603" cy="466362"/>
            <a:chOff x="3468800" y="239525"/>
            <a:chExt cx="843175" cy="365975"/>
          </a:xfrm>
        </p:grpSpPr>
        <p:sp>
          <p:nvSpPr>
            <p:cNvPr id="1063" name="Google Shape;1063;p19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19"/>
          <p:cNvGrpSpPr/>
          <p:nvPr/>
        </p:nvGrpSpPr>
        <p:grpSpPr>
          <a:xfrm rot="-5400000">
            <a:off x="-128881" y="4124233"/>
            <a:ext cx="921351" cy="178180"/>
            <a:chOff x="5589725" y="3057300"/>
            <a:chExt cx="352900" cy="68250"/>
          </a:xfrm>
        </p:grpSpPr>
        <p:sp>
          <p:nvSpPr>
            <p:cNvPr id="1082" name="Google Shape;1082;p19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19"/>
          <p:cNvGrpSpPr/>
          <p:nvPr/>
        </p:nvGrpSpPr>
        <p:grpSpPr>
          <a:xfrm rot="-5400000">
            <a:off x="8374529" y="301809"/>
            <a:ext cx="1072603" cy="466362"/>
            <a:chOff x="3468800" y="239525"/>
            <a:chExt cx="843175" cy="365975"/>
          </a:xfrm>
        </p:grpSpPr>
        <p:sp>
          <p:nvSpPr>
            <p:cNvPr id="1095" name="Google Shape;1095;p19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19"/>
          <p:cNvGrpSpPr/>
          <p:nvPr/>
        </p:nvGrpSpPr>
        <p:grpSpPr>
          <a:xfrm rot="-5400000">
            <a:off x="8314498" y="4124233"/>
            <a:ext cx="921351" cy="178180"/>
            <a:chOff x="5589725" y="3057300"/>
            <a:chExt cx="352900" cy="68250"/>
          </a:xfrm>
        </p:grpSpPr>
        <p:sp>
          <p:nvSpPr>
            <p:cNvPr id="1114" name="Google Shape;1114;p19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0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8" name="Google Shape;1128;p20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29" name="Google Shape;1129;p20"/>
          <p:cNvGrpSpPr/>
          <p:nvPr/>
        </p:nvGrpSpPr>
        <p:grpSpPr>
          <a:xfrm>
            <a:off x="-380996" y="4375322"/>
            <a:ext cx="1072603" cy="466362"/>
            <a:chOff x="3468800" y="239525"/>
            <a:chExt cx="843175" cy="365975"/>
          </a:xfrm>
        </p:grpSpPr>
        <p:sp>
          <p:nvSpPr>
            <p:cNvPr id="1130" name="Google Shape;1130;p20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20"/>
          <p:cNvGrpSpPr/>
          <p:nvPr/>
        </p:nvGrpSpPr>
        <p:grpSpPr>
          <a:xfrm>
            <a:off x="8110474" y="165633"/>
            <a:ext cx="921351" cy="178180"/>
            <a:chOff x="5589725" y="3057300"/>
            <a:chExt cx="352900" cy="68250"/>
          </a:xfrm>
        </p:grpSpPr>
        <p:sp>
          <p:nvSpPr>
            <p:cNvPr id="1149" name="Google Shape;1149;p20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0"/>
          <p:cNvGrpSpPr/>
          <p:nvPr/>
        </p:nvGrpSpPr>
        <p:grpSpPr>
          <a:xfrm>
            <a:off x="8435545" y="4375322"/>
            <a:ext cx="1072603" cy="466362"/>
            <a:chOff x="3468800" y="239525"/>
            <a:chExt cx="843175" cy="365975"/>
          </a:xfrm>
        </p:grpSpPr>
        <p:sp>
          <p:nvSpPr>
            <p:cNvPr id="1162" name="Google Shape;1162;p20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20"/>
          <p:cNvGrpSpPr/>
          <p:nvPr/>
        </p:nvGrpSpPr>
        <p:grpSpPr>
          <a:xfrm>
            <a:off x="112174" y="165633"/>
            <a:ext cx="921351" cy="178180"/>
            <a:chOff x="5589725" y="3057300"/>
            <a:chExt cx="352900" cy="68250"/>
          </a:xfrm>
        </p:grpSpPr>
        <p:sp>
          <p:nvSpPr>
            <p:cNvPr id="1181" name="Google Shape;1181;p20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3"/>
          <p:cNvSpPr txBox="1"/>
          <p:nvPr>
            <p:ph hasCustomPrompt="1" idx="2" type="title"/>
          </p:nvPr>
        </p:nvSpPr>
        <p:spPr>
          <a:xfrm>
            <a:off x="4114800" y="719746"/>
            <a:ext cx="914400" cy="914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 txBox="1"/>
          <p:nvPr>
            <p:ph idx="1" type="subTitle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"/>
          <p:cNvSpPr/>
          <p:nvPr/>
        </p:nvSpPr>
        <p:spPr>
          <a:xfrm flipH="1">
            <a:off x="11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 flipH="1">
            <a:off x="8608847" y="26"/>
            <a:ext cx="535010" cy="535010"/>
            <a:chOff x="5807050" y="884950"/>
            <a:chExt cx="343550" cy="343550"/>
          </a:xfrm>
        </p:grpSpPr>
        <p:sp>
          <p:nvSpPr>
            <p:cNvPr id="86" name="Google Shape;86;p3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0" y="-5"/>
            <a:ext cx="1395033" cy="605506"/>
            <a:chOff x="3468800" y="239525"/>
            <a:chExt cx="843175" cy="365975"/>
          </a:xfrm>
        </p:grpSpPr>
        <p:sp>
          <p:nvSpPr>
            <p:cNvPr id="96" name="Google Shape;96;p3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flipH="1" rot="5400000">
            <a:off x="8260789" y="3568991"/>
            <a:ext cx="1067170" cy="206374"/>
            <a:chOff x="5589725" y="3057300"/>
            <a:chExt cx="352900" cy="68250"/>
          </a:xfrm>
        </p:grpSpPr>
        <p:sp>
          <p:nvSpPr>
            <p:cNvPr id="115" name="Google Shape;115;p3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 flipH="1" rot="5400000">
            <a:off x="-174336" y="1206041"/>
            <a:ext cx="1067170" cy="206374"/>
            <a:chOff x="5589725" y="3057300"/>
            <a:chExt cx="352900" cy="68250"/>
          </a:xfrm>
        </p:grpSpPr>
        <p:sp>
          <p:nvSpPr>
            <p:cNvPr id="128" name="Google Shape;128;p3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flipH="1" rot="-5400000">
            <a:off x="4489037" y="4416997"/>
            <a:ext cx="165950" cy="858016"/>
            <a:chOff x="1349300" y="3328375"/>
            <a:chExt cx="68250" cy="352875"/>
          </a:xfrm>
        </p:grpSpPr>
        <p:sp>
          <p:nvSpPr>
            <p:cNvPr id="141" name="Google Shape;141;p3"/>
            <p:cNvSpPr/>
            <p:nvPr/>
          </p:nvSpPr>
          <p:spPr>
            <a:xfrm>
              <a:off x="1349300" y="3665325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94"/>
                  </a:lnTo>
                  <a:lnTo>
                    <a:pt x="19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42" y="543"/>
                  </a:lnTo>
                  <a:lnTo>
                    <a:pt x="580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36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349300" y="3598025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349300" y="3530725"/>
              <a:ext cx="15900" cy="15925"/>
            </a:xfrm>
            <a:custGeom>
              <a:rect b="b" l="l" r="r" t="t"/>
              <a:pathLst>
                <a:path extrusionOk="0" h="637" w="636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349300" y="34629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37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9300" y="33956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349300" y="3328375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401175" y="3665325"/>
              <a:ext cx="16375" cy="15925"/>
            </a:xfrm>
            <a:custGeom>
              <a:rect b="b" l="l" r="r" t="t"/>
              <a:pathLst>
                <a:path extrusionOk="0" h="637" w="655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63"/>
                  </a:lnTo>
                  <a:lnTo>
                    <a:pt x="0" y="319"/>
                  </a:lnTo>
                  <a:lnTo>
                    <a:pt x="19" y="394"/>
                  </a:lnTo>
                  <a:lnTo>
                    <a:pt x="38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61" y="543"/>
                  </a:lnTo>
                  <a:lnTo>
                    <a:pt x="599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55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401175" y="3598025"/>
              <a:ext cx="16375" cy="15925"/>
            </a:xfrm>
            <a:custGeom>
              <a:rect b="b" l="l" r="r" t="t"/>
              <a:pathLst>
                <a:path extrusionOk="0" h="637" w="655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01175" y="3530725"/>
              <a:ext cx="16375" cy="15925"/>
            </a:xfrm>
            <a:custGeom>
              <a:rect b="b" l="l" r="r" t="t"/>
              <a:pathLst>
                <a:path extrusionOk="0" h="637" w="655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401175" y="34629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37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401175" y="33956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401175" y="3328375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1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5" name="Google Shape;1195;p21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96" name="Google Shape;1196;p21"/>
          <p:cNvGrpSpPr/>
          <p:nvPr/>
        </p:nvGrpSpPr>
        <p:grpSpPr>
          <a:xfrm rot="5400000">
            <a:off x="-303121" y="303122"/>
            <a:ext cx="1072603" cy="466362"/>
            <a:chOff x="3468800" y="239525"/>
            <a:chExt cx="843175" cy="365975"/>
          </a:xfrm>
        </p:grpSpPr>
        <p:sp>
          <p:nvSpPr>
            <p:cNvPr id="1197" name="Google Shape;1197;p21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21"/>
          <p:cNvGrpSpPr/>
          <p:nvPr/>
        </p:nvGrpSpPr>
        <p:grpSpPr>
          <a:xfrm>
            <a:off x="8679849" y="4495808"/>
            <a:ext cx="921351" cy="178180"/>
            <a:chOff x="5589725" y="3057300"/>
            <a:chExt cx="352900" cy="68250"/>
          </a:xfrm>
        </p:grpSpPr>
        <p:sp>
          <p:nvSpPr>
            <p:cNvPr id="1216" name="Google Shape;1216;p21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Google Shape;1228;p21"/>
          <p:cNvGrpSpPr/>
          <p:nvPr/>
        </p:nvGrpSpPr>
        <p:grpSpPr>
          <a:xfrm>
            <a:off x="-474059" y="4495808"/>
            <a:ext cx="921351" cy="178180"/>
            <a:chOff x="5589725" y="3057300"/>
            <a:chExt cx="352900" cy="68250"/>
          </a:xfrm>
        </p:grpSpPr>
        <p:sp>
          <p:nvSpPr>
            <p:cNvPr id="1229" name="Google Shape;1229;p21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21"/>
          <p:cNvGrpSpPr/>
          <p:nvPr/>
        </p:nvGrpSpPr>
        <p:grpSpPr>
          <a:xfrm rot="5400000">
            <a:off x="8374529" y="303122"/>
            <a:ext cx="1072603" cy="466362"/>
            <a:chOff x="3468800" y="239525"/>
            <a:chExt cx="843175" cy="365975"/>
          </a:xfrm>
        </p:grpSpPr>
        <p:sp>
          <p:nvSpPr>
            <p:cNvPr id="1242" name="Google Shape;1242;p21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2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62" name="Google Shape;1262;p22"/>
          <p:cNvGrpSpPr/>
          <p:nvPr/>
        </p:nvGrpSpPr>
        <p:grpSpPr>
          <a:xfrm>
            <a:off x="-380996" y="4375322"/>
            <a:ext cx="1072603" cy="466362"/>
            <a:chOff x="3468800" y="239525"/>
            <a:chExt cx="843175" cy="365975"/>
          </a:xfrm>
        </p:grpSpPr>
        <p:sp>
          <p:nvSpPr>
            <p:cNvPr id="1263" name="Google Shape;1263;p22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22"/>
          <p:cNvGrpSpPr/>
          <p:nvPr/>
        </p:nvGrpSpPr>
        <p:grpSpPr>
          <a:xfrm>
            <a:off x="8110474" y="165633"/>
            <a:ext cx="921351" cy="178180"/>
            <a:chOff x="5589725" y="3057300"/>
            <a:chExt cx="352900" cy="68250"/>
          </a:xfrm>
        </p:grpSpPr>
        <p:sp>
          <p:nvSpPr>
            <p:cNvPr id="1282" name="Google Shape;1282;p22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22"/>
          <p:cNvGrpSpPr/>
          <p:nvPr/>
        </p:nvGrpSpPr>
        <p:grpSpPr>
          <a:xfrm>
            <a:off x="8435545" y="4375322"/>
            <a:ext cx="1072603" cy="466362"/>
            <a:chOff x="3468800" y="239525"/>
            <a:chExt cx="843175" cy="365975"/>
          </a:xfrm>
        </p:grpSpPr>
        <p:sp>
          <p:nvSpPr>
            <p:cNvPr id="1295" name="Google Shape;1295;p22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22"/>
          <p:cNvGrpSpPr/>
          <p:nvPr/>
        </p:nvGrpSpPr>
        <p:grpSpPr>
          <a:xfrm>
            <a:off x="112174" y="165633"/>
            <a:ext cx="921351" cy="178180"/>
            <a:chOff x="5589725" y="3057300"/>
            <a:chExt cx="352900" cy="68250"/>
          </a:xfrm>
        </p:grpSpPr>
        <p:sp>
          <p:nvSpPr>
            <p:cNvPr id="1314" name="Google Shape;1314;p22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22"/>
          <p:cNvSpPr txBox="1"/>
          <p:nvPr>
            <p:ph type="title"/>
          </p:nvPr>
        </p:nvSpPr>
        <p:spPr>
          <a:xfrm>
            <a:off x="2347938" y="64092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7" name="Google Shape;1327;p22"/>
          <p:cNvSpPr txBox="1"/>
          <p:nvPr>
            <p:ph idx="1" type="subTitle"/>
          </p:nvPr>
        </p:nvSpPr>
        <p:spPr>
          <a:xfrm>
            <a:off x="2347900" y="1451080"/>
            <a:ext cx="44481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p22"/>
          <p:cNvSpPr txBox="1"/>
          <p:nvPr/>
        </p:nvSpPr>
        <p:spPr>
          <a:xfrm>
            <a:off x="1989000" y="3430855"/>
            <a:ext cx="516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2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23"/>
          <p:cNvGrpSpPr/>
          <p:nvPr/>
        </p:nvGrpSpPr>
        <p:grpSpPr>
          <a:xfrm rot="-5400000">
            <a:off x="-394772" y="394770"/>
            <a:ext cx="1395033" cy="605506"/>
            <a:chOff x="3468800" y="239525"/>
            <a:chExt cx="843175" cy="365975"/>
          </a:xfrm>
        </p:grpSpPr>
        <p:sp>
          <p:nvSpPr>
            <p:cNvPr id="1331" name="Google Shape;1331;p23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23"/>
          <p:cNvGrpSpPr/>
          <p:nvPr/>
        </p:nvGrpSpPr>
        <p:grpSpPr>
          <a:xfrm rot="-5400000">
            <a:off x="8143828" y="394770"/>
            <a:ext cx="1395033" cy="605506"/>
            <a:chOff x="3468800" y="239525"/>
            <a:chExt cx="843175" cy="365975"/>
          </a:xfrm>
        </p:grpSpPr>
        <p:sp>
          <p:nvSpPr>
            <p:cNvPr id="1350" name="Google Shape;1350;p23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3"/>
          <p:cNvGrpSpPr/>
          <p:nvPr/>
        </p:nvGrpSpPr>
        <p:grpSpPr>
          <a:xfrm>
            <a:off x="4038415" y="161441"/>
            <a:ext cx="1067170" cy="206374"/>
            <a:chOff x="5589725" y="3057300"/>
            <a:chExt cx="352900" cy="68250"/>
          </a:xfrm>
        </p:grpSpPr>
        <p:sp>
          <p:nvSpPr>
            <p:cNvPr id="1369" name="Google Shape;1369;p23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23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4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84" name="Google Shape;1384;p24"/>
          <p:cNvGrpSpPr/>
          <p:nvPr/>
        </p:nvGrpSpPr>
        <p:grpSpPr>
          <a:xfrm>
            <a:off x="-380996" y="4375322"/>
            <a:ext cx="1072603" cy="466362"/>
            <a:chOff x="3468800" y="239525"/>
            <a:chExt cx="843175" cy="365975"/>
          </a:xfrm>
        </p:grpSpPr>
        <p:sp>
          <p:nvSpPr>
            <p:cNvPr id="1385" name="Google Shape;1385;p24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4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4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4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24"/>
          <p:cNvGrpSpPr/>
          <p:nvPr/>
        </p:nvGrpSpPr>
        <p:grpSpPr>
          <a:xfrm>
            <a:off x="8110474" y="165633"/>
            <a:ext cx="921351" cy="178180"/>
            <a:chOff x="5589725" y="3057300"/>
            <a:chExt cx="352900" cy="68250"/>
          </a:xfrm>
        </p:grpSpPr>
        <p:sp>
          <p:nvSpPr>
            <p:cNvPr id="1404" name="Google Shape;1404;p24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24"/>
          <p:cNvGrpSpPr/>
          <p:nvPr/>
        </p:nvGrpSpPr>
        <p:grpSpPr>
          <a:xfrm>
            <a:off x="8435545" y="4375322"/>
            <a:ext cx="1072603" cy="466362"/>
            <a:chOff x="3468800" y="239525"/>
            <a:chExt cx="843175" cy="365975"/>
          </a:xfrm>
        </p:grpSpPr>
        <p:sp>
          <p:nvSpPr>
            <p:cNvPr id="1417" name="Google Shape;1417;p24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24"/>
          <p:cNvGrpSpPr/>
          <p:nvPr/>
        </p:nvGrpSpPr>
        <p:grpSpPr>
          <a:xfrm>
            <a:off x="112174" y="165633"/>
            <a:ext cx="921351" cy="178180"/>
            <a:chOff x="5589725" y="3057300"/>
            <a:chExt cx="352900" cy="68250"/>
          </a:xfrm>
        </p:grpSpPr>
        <p:sp>
          <p:nvSpPr>
            <p:cNvPr id="1436" name="Google Shape;1436;p24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>
            <p:ph type="title"/>
          </p:nvPr>
        </p:nvSpPr>
        <p:spPr>
          <a:xfrm>
            <a:off x="715100" y="448056"/>
            <a:ext cx="40467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4"/>
          <p:cNvSpPr txBox="1"/>
          <p:nvPr>
            <p:ph idx="1" type="body"/>
          </p:nvPr>
        </p:nvSpPr>
        <p:spPr>
          <a:xfrm>
            <a:off x="715100" y="1375650"/>
            <a:ext cx="4046700" cy="27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6" name="Google Shape;156;p4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 rot="-5400000">
            <a:off x="-72852" y="415234"/>
            <a:ext cx="886061" cy="173737"/>
            <a:chOff x="5589725" y="3057300"/>
            <a:chExt cx="352900" cy="68250"/>
          </a:xfrm>
        </p:grpSpPr>
        <p:sp>
          <p:nvSpPr>
            <p:cNvPr id="158" name="Google Shape;158;p4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-214" y="4362417"/>
            <a:ext cx="466335" cy="466335"/>
            <a:chOff x="5807050" y="884950"/>
            <a:chExt cx="343550" cy="343550"/>
          </a:xfrm>
        </p:grpSpPr>
        <p:sp>
          <p:nvSpPr>
            <p:cNvPr id="171" name="Google Shape;171;p4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4"/>
          <p:cNvGrpSpPr/>
          <p:nvPr/>
        </p:nvGrpSpPr>
        <p:grpSpPr>
          <a:xfrm>
            <a:off x="8684961" y="-33"/>
            <a:ext cx="466335" cy="466335"/>
            <a:chOff x="5807050" y="884950"/>
            <a:chExt cx="343550" cy="343550"/>
          </a:xfrm>
        </p:grpSpPr>
        <p:sp>
          <p:nvSpPr>
            <p:cNvPr id="181" name="Google Shape;181;p4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>
            <p:ph idx="1" type="subTitle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2" name="Google Shape;192;p5"/>
          <p:cNvSpPr txBox="1"/>
          <p:nvPr>
            <p:ph idx="2" type="subTitle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5"/>
          <p:cNvSpPr txBox="1"/>
          <p:nvPr>
            <p:ph idx="3" type="subTitle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"/>
          <p:cNvSpPr txBox="1"/>
          <p:nvPr>
            <p:ph idx="4" type="subTitle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5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7" name="Google Shape;197;p5"/>
          <p:cNvGrpSpPr/>
          <p:nvPr/>
        </p:nvGrpSpPr>
        <p:grpSpPr>
          <a:xfrm>
            <a:off x="8682233" y="-11"/>
            <a:ext cx="461937" cy="461937"/>
            <a:chOff x="5807050" y="884950"/>
            <a:chExt cx="343550" cy="343550"/>
          </a:xfrm>
        </p:grpSpPr>
        <p:sp>
          <p:nvSpPr>
            <p:cNvPr id="198" name="Google Shape;198;p5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5"/>
          <p:cNvGrpSpPr/>
          <p:nvPr/>
        </p:nvGrpSpPr>
        <p:grpSpPr>
          <a:xfrm>
            <a:off x="8" y="-11"/>
            <a:ext cx="461937" cy="461937"/>
            <a:chOff x="5807050" y="884950"/>
            <a:chExt cx="343550" cy="343550"/>
          </a:xfrm>
        </p:grpSpPr>
        <p:sp>
          <p:nvSpPr>
            <p:cNvPr id="208" name="Google Shape;208;p5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5"/>
          <p:cNvGrpSpPr/>
          <p:nvPr/>
        </p:nvGrpSpPr>
        <p:grpSpPr>
          <a:xfrm rot="-5400000">
            <a:off x="-303096" y="4055884"/>
            <a:ext cx="1072603" cy="466362"/>
            <a:chOff x="3468800" y="239525"/>
            <a:chExt cx="843175" cy="365975"/>
          </a:xfrm>
        </p:grpSpPr>
        <p:sp>
          <p:nvSpPr>
            <p:cNvPr id="218" name="Google Shape;218;p5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 rot="-5400000">
            <a:off x="-176587" y="1061646"/>
            <a:ext cx="886061" cy="173737"/>
            <a:chOff x="5589725" y="3057300"/>
            <a:chExt cx="352900" cy="68250"/>
          </a:xfrm>
        </p:grpSpPr>
        <p:sp>
          <p:nvSpPr>
            <p:cNvPr id="237" name="Google Shape;237;p5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5"/>
          <p:cNvGrpSpPr/>
          <p:nvPr/>
        </p:nvGrpSpPr>
        <p:grpSpPr>
          <a:xfrm rot="-5400000">
            <a:off x="8325619" y="4151733"/>
            <a:ext cx="921351" cy="178180"/>
            <a:chOff x="5589725" y="3057300"/>
            <a:chExt cx="352900" cy="68250"/>
          </a:xfrm>
        </p:grpSpPr>
        <p:sp>
          <p:nvSpPr>
            <p:cNvPr id="250" name="Google Shape;250;p5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6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5" name="Google Shape;265;p6"/>
          <p:cNvGrpSpPr/>
          <p:nvPr/>
        </p:nvGrpSpPr>
        <p:grpSpPr>
          <a:xfrm>
            <a:off x="8682233" y="-11"/>
            <a:ext cx="461937" cy="461937"/>
            <a:chOff x="5807050" y="884950"/>
            <a:chExt cx="343550" cy="343550"/>
          </a:xfrm>
        </p:grpSpPr>
        <p:sp>
          <p:nvSpPr>
            <p:cNvPr id="266" name="Google Shape;266;p6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6"/>
          <p:cNvGrpSpPr/>
          <p:nvPr/>
        </p:nvGrpSpPr>
        <p:grpSpPr>
          <a:xfrm>
            <a:off x="8" y="-11"/>
            <a:ext cx="461937" cy="461937"/>
            <a:chOff x="5807050" y="884950"/>
            <a:chExt cx="343550" cy="343550"/>
          </a:xfrm>
        </p:grpSpPr>
        <p:sp>
          <p:nvSpPr>
            <p:cNvPr id="276" name="Google Shape;276;p6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6"/>
          <p:cNvGrpSpPr/>
          <p:nvPr/>
        </p:nvGrpSpPr>
        <p:grpSpPr>
          <a:xfrm rot="-5400000">
            <a:off x="-303096" y="4055884"/>
            <a:ext cx="1072603" cy="466362"/>
            <a:chOff x="3468800" y="239525"/>
            <a:chExt cx="843175" cy="365975"/>
          </a:xfrm>
        </p:grpSpPr>
        <p:sp>
          <p:nvSpPr>
            <p:cNvPr id="286" name="Google Shape;286;p6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6"/>
          <p:cNvGrpSpPr/>
          <p:nvPr/>
        </p:nvGrpSpPr>
        <p:grpSpPr>
          <a:xfrm rot="-5400000">
            <a:off x="-176587" y="1061646"/>
            <a:ext cx="886061" cy="173737"/>
            <a:chOff x="5589725" y="3057300"/>
            <a:chExt cx="352900" cy="68250"/>
          </a:xfrm>
        </p:grpSpPr>
        <p:sp>
          <p:nvSpPr>
            <p:cNvPr id="305" name="Google Shape;305;p6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6"/>
          <p:cNvGrpSpPr/>
          <p:nvPr/>
        </p:nvGrpSpPr>
        <p:grpSpPr>
          <a:xfrm rot="-5400000">
            <a:off x="8325619" y="4151733"/>
            <a:ext cx="921351" cy="178180"/>
            <a:chOff x="5589725" y="3057300"/>
            <a:chExt cx="352900" cy="68250"/>
          </a:xfrm>
        </p:grpSpPr>
        <p:sp>
          <p:nvSpPr>
            <p:cNvPr id="318" name="Google Shape;318;p6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p7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7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4" name="Google Shape;334;p7"/>
          <p:cNvGrpSpPr/>
          <p:nvPr/>
        </p:nvGrpSpPr>
        <p:grpSpPr>
          <a:xfrm>
            <a:off x="-614971" y="4360034"/>
            <a:ext cx="1072603" cy="466362"/>
            <a:chOff x="3468800" y="239525"/>
            <a:chExt cx="843175" cy="365975"/>
          </a:xfrm>
        </p:grpSpPr>
        <p:sp>
          <p:nvSpPr>
            <p:cNvPr id="335" name="Google Shape;335;p7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-5400000">
            <a:off x="-209825" y="508571"/>
            <a:ext cx="886061" cy="173737"/>
            <a:chOff x="5589725" y="3057300"/>
            <a:chExt cx="352900" cy="68250"/>
          </a:xfrm>
        </p:grpSpPr>
        <p:sp>
          <p:nvSpPr>
            <p:cNvPr id="354" name="Google Shape;354;p7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7"/>
          <p:cNvGrpSpPr/>
          <p:nvPr/>
        </p:nvGrpSpPr>
        <p:grpSpPr>
          <a:xfrm rot="-5400000">
            <a:off x="8343263" y="487821"/>
            <a:ext cx="886061" cy="173737"/>
            <a:chOff x="5589725" y="3057300"/>
            <a:chExt cx="352900" cy="68250"/>
          </a:xfrm>
        </p:grpSpPr>
        <p:sp>
          <p:nvSpPr>
            <p:cNvPr id="367" name="Google Shape;367;p7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7"/>
          <p:cNvGrpSpPr/>
          <p:nvPr/>
        </p:nvGrpSpPr>
        <p:grpSpPr>
          <a:xfrm>
            <a:off x="8749879" y="4360034"/>
            <a:ext cx="1072603" cy="466362"/>
            <a:chOff x="3468800" y="239525"/>
            <a:chExt cx="843175" cy="365975"/>
          </a:xfrm>
        </p:grpSpPr>
        <p:sp>
          <p:nvSpPr>
            <p:cNvPr id="380" name="Google Shape;380;p7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0" name="Google Shape;400;p8"/>
          <p:cNvGrpSpPr/>
          <p:nvPr/>
        </p:nvGrpSpPr>
        <p:grpSpPr>
          <a:xfrm>
            <a:off x="7755903" y="3679970"/>
            <a:ext cx="1395033" cy="605506"/>
            <a:chOff x="3468800" y="239525"/>
            <a:chExt cx="843175" cy="365975"/>
          </a:xfrm>
        </p:grpSpPr>
        <p:sp>
          <p:nvSpPr>
            <p:cNvPr id="401" name="Google Shape;401;p8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8"/>
          <p:cNvGrpSpPr/>
          <p:nvPr/>
        </p:nvGrpSpPr>
        <p:grpSpPr>
          <a:xfrm rot="-5400000">
            <a:off x="8329553" y="582791"/>
            <a:ext cx="1067170" cy="206374"/>
            <a:chOff x="5589725" y="3057300"/>
            <a:chExt cx="352900" cy="68250"/>
          </a:xfrm>
        </p:grpSpPr>
        <p:sp>
          <p:nvSpPr>
            <p:cNvPr id="420" name="Google Shape;420;p8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8"/>
          <p:cNvGrpSpPr/>
          <p:nvPr/>
        </p:nvGrpSpPr>
        <p:grpSpPr>
          <a:xfrm>
            <a:off x="4038415" y="4611291"/>
            <a:ext cx="1067170" cy="206374"/>
            <a:chOff x="5589725" y="3057300"/>
            <a:chExt cx="352900" cy="68250"/>
          </a:xfrm>
        </p:grpSpPr>
        <p:sp>
          <p:nvSpPr>
            <p:cNvPr id="433" name="Google Shape;433;p8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45" name="Google Shape;445;p8"/>
          <p:cNvGrpSpPr/>
          <p:nvPr/>
        </p:nvGrpSpPr>
        <p:grpSpPr>
          <a:xfrm rot="-5400000">
            <a:off x="-394772" y="394770"/>
            <a:ext cx="1395033" cy="605506"/>
            <a:chOff x="3468800" y="239525"/>
            <a:chExt cx="843175" cy="365975"/>
          </a:xfrm>
        </p:grpSpPr>
        <p:sp>
          <p:nvSpPr>
            <p:cNvPr id="446" name="Google Shape;446;p8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8"/>
          <p:cNvGrpSpPr/>
          <p:nvPr/>
        </p:nvGrpSpPr>
        <p:grpSpPr>
          <a:xfrm>
            <a:off x="4" y="3750476"/>
            <a:ext cx="535010" cy="535010"/>
            <a:chOff x="5807050" y="884950"/>
            <a:chExt cx="343550" cy="343550"/>
          </a:xfrm>
        </p:grpSpPr>
        <p:sp>
          <p:nvSpPr>
            <p:cNvPr id="465" name="Google Shape;465;p8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7" name="Google Shape;477;p9"/>
          <p:cNvGrpSpPr/>
          <p:nvPr/>
        </p:nvGrpSpPr>
        <p:grpSpPr>
          <a:xfrm>
            <a:off x="3" y="-5"/>
            <a:ext cx="1395033" cy="605506"/>
            <a:chOff x="3468800" y="239525"/>
            <a:chExt cx="843175" cy="365975"/>
          </a:xfrm>
        </p:grpSpPr>
        <p:sp>
          <p:nvSpPr>
            <p:cNvPr id="478" name="Google Shape;478;p9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497" name="Google Shape;497;p9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7361728" y="164304"/>
            <a:ext cx="1067170" cy="206374"/>
            <a:chOff x="5589725" y="3057300"/>
            <a:chExt cx="352900" cy="68250"/>
          </a:xfrm>
        </p:grpSpPr>
        <p:sp>
          <p:nvSpPr>
            <p:cNvPr id="510" name="Google Shape;510;p9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9"/>
          <p:cNvGrpSpPr/>
          <p:nvPr/>
        </p:nvGrpSpPr>
        <p:grpSpPr>
          <a:xfrm rot="-5400000">
            <a:off x="8143728" y="3285195"/>
            <a:ext cx="1395033" cy="605506"/>
            <a:chOff x="3468800" y="239525"/>
            <a:chExt cx="843175" cy="365975"/>
          </a:xfrm>
        </p:grpSpPr>
        <p:sp>
          <p:nvSpPr>
            <p:cNvPr id="523" name="Google Shape;523;p9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9"/>
          <p:cNvGrpSpPr/>
          <p:nvPr/>
        </p:nvGrpSpPr>
        <p:grpSpPr>
          <a:xfrm>
            <a:off x="8608979" y="1"/>
            <a:ext cx="535010" cy="535010"/>
            <a:chOff x="5807050" y="884950"/>
            <a:chExt cx="343550" cy="343550"/>
          </a:xfrm>
        </p:grpSpPr>
        <p:sp>
          <p:nvSpPr>
            <p:cNvPr id="542" name="Google Shape;542;p9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9"/>
          <p:cNvSpPr txBox="1"/>
          <p:nvPr>
            <p:ph type="title"/>
          </p:nvPr>
        </p:nvSpPr>
        <p:spPr>
          <a:xfrm>
            <a:off x="2138101" y="1371925"/>
            <a:ext cx="486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2" name="Google Shape;552;p9"/>
          <p:cNvSpPr txBox="1"/>
          <p:nvPr>
            <p:ph idx="1" type="subTitle"/>
          </p:nvPr>
        </p:nvSpPr>
        <p:spPr>
          <a:xfrm>
            <a:off x="2138099" y="2008775"/>
            <a:ext cx="48678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5" name="Google Shape;555;p10"/>
          <p:cNvSpPr/>
          <p:nvPr/>
        </p:nvSpPr>
        <p:spPr>
          <a:xfrm flipH="1"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56" name="Google Shape;556;p10"/>
          <p:cNvGrpSpPr/>
          <p:nvPr/>
        </p:nvGrpSpPr>
        <p:grpSpPr>
          <a:xfrm flipH="1">
            <a:off x="7748964" y="-5"/>
            <a:ext cx="1395033" cy="605506"/>
            <a:chOff x="3468800" y="239525"/>
            <a:chExt cx="843175" cy="365975"/>
          </a:xfrm>
        </p:grpSpPr>
        <p:sp>
          <p:nvSpPr>
            <p:cNvPr id="557" name="Google Shape;557;p10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10"/>
          <p:cNvGrpSpPr/>
          <p:nvPr/>
        </p:nvGrpSpPr>
        <p:grpSpPr>
          <a:xfrm flipH="1" rot="5400000">
            <a:off x="8260778" y="3568991"/>
            <a:ext cx="1067170" cy="206374"/>
            <a:chOff x="5589725" y="3057300"/>
            <a:chExt cx="352900" cy="68250"/>
          </a:xfrm>
        </p:grpSpPr>
        <p:sp>
          <p:nvSpPr>
            <p:cNvPr id="576" name="Google Shape;576;p10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0"/>
          <p:cNvGrpSpPr/>
          <p:nvPr/>
        </p:nvGrpSpPr>
        <p:grpSpPr>
          <a:xfrm flipH="1">
            <a:off x="715103" y="164304"/>
            <a:ext cx="1067170" cy="206374"/>
            <a:chOff x="5589725" y="3057300"/>
            <a:chExt cx="352900" cy="68250"/>
          </a:xfrm>
        </p:grpSpPr>
        <p:sp>
          <p:nvSpPr>
            <p:cNvPr id="589" name="Google Shape;589;p10"/>
            <p:cNvSpPr/>
            <p:nvPr/>
          </p:nvSpPr>
          <p:spPr>
            <a:xfrm>
              <a:off x="55897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5657025" y="3057300"/>
              <a:ext cx="16375" cy="15900"/>
            </a:xfrm>
            <a:custGeom>
              <a:rect b="b" l="l" r="r" t="t"/>
              <a:pathLst>
                <a:path extrusionOk="0" h="636" w="655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57248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57921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859400" y="3057300"/>
              <a:ext cx="15900" cy="15900"/>
            </a:xfrm>
            <a:custGeom>
              <a:rect b="b" l="l" r="r" t="t"/>
              <a:pathLst>
                <a:path extrusionOk="0" h="636" w="636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5926700" y="3057300"/>
              <a:ext cx="15925" cy="15900"/>
            </a:xfrm>
            <a:custGeom>
              <a:rect b="b" l="l" r="r" t="t"/>
              <a:pathLst>
                <a:path extrusionOk="0" h="636" w="637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55897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5657025" y="3109175"/>
              <a:ext cx="16375" cy="16375"/>
            </a:xfrm>
            <a:custGeom>
              <a:rect b="b" l="l" r="r" t="t"/>
              <a:pathLst>
                <a:path extrusionOk="0" h="655" w="655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57248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57921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5859400" y="3109175"/>
              <a:ext cx="15900" cy="16375"/>
            </a:xfrm>
            <a:custGeom>
              <a:rect b="b" l="l" r="r" t="t"/>
              <a:pathLst>
                <a:path extrusionOk="0" h="655" w="636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5926700" y="3109175"/>
              <a:ext cx="15925" cy="16375"/>
            </a:xfrm>
            <a:custGeom>
              <a:rect b="b" l="l" r="r" t="t"/>
              <a:pathLst>
                <a:path extrusionOk="0" h="655" w="637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10"/>
          <p:cNvGrpSpPr/>
          <p:nvPr/>
        </p:nvGrpSpPr>
        <p:grpSpPr>
          <a:xfrm flipH="1" rot="5400000">
            <a:off x="-394761" y="3285195"/>
            <a:ext cx="1395033" cy="605506"/>
            <a:chOff x="3468800" y="239525"/>
            <a:chExt cx="843175" cy="365975"/>
          </a:xfrm>
        </p:grpSpPr>
        <p:sp>
          <p:nvSpPr>
            <p:cNvPr id="602" name="Google Shape;602;p10"/>
            <p:cNvSpPr/>
            <p:nvPr/>
          </p:nvSpPr>
          <p:spPr>
            <a:xfrm>
              <a:off x="3468800" y="576950"/>
              <a:ext cx="28550" cy="28550"/>
            </a:xfrm>
            <a:custGeom>
              <a:rect b="b" l="l" r="r" t="t"/>
              <a:pathLst>
                <a:path extrusionOk="0" fill="none" h="1142" w="1142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3468800" y="510125"/>
              <a:ext cx="95850" cy="95375"/>
            </a:xfrm>
            <a:custGeom>
              <a:rect b="b" l="l" r="r" t="t"/>
              <a:pathLst>
                <a:path extrusionOk="0" fill="none" h="3815" w="3834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3468800" y="442825"/>
              <a:ext cx="162675" cy="162675"/>
            </a:xfrm>
            <a:custGeom>
              <a:rect b="b" l="l" r="r" t="t"/>
              <a:pathLst>
                <a:path extrusionOk="0" fill="none" h="6507" w="6507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3468800" y="375975"/>
              <a:ext cx="229975" cy="229525"/>
            </a:xfrm>
            <a:custGeom>
              <a:rect b="b" l="l" r="r" t="t"/>
              <a:pathLst>
                <a:path extrusionOk="0" fill="none" h="9181" w="9199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3468800" y="308675"/>
              <a:ext cx="297275" cy="296825"/>
            </a:xfrm>
            <a:custGeom>
              <a:rect b="b" l="l" r="r" t="t"/>
              <a:pathLst>
                <a:path extrusionOk="0" fill="none" h="11873" w="11891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3468800" y="241375"/>
              <a:ext cx="364125" cy="364125"/>
            </a:xfrm>
            <a:custGeom>
              <a:rect b="b" l="l" r="r" t="t"/>
              <a:pathLst>
                <a:path extrusionOk="0" fill="none" h="14565" w="14565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353425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3601075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3668375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3735200" y="239525"/>
              <a:ext cx="366450" cy="365975"/>
            </a:xfrm>
            <a:custGeom>
              <a:rect b="b" l="l" r="r" t="t"/>
              <a:pathLst>
                <a:path extrusionOk="0" fill="none" h="14639" w="14658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38025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3869800" y="239525"/>
              <a:ext cx="365975" cy="365975"/>
            </a:xfrm>
            <a:custGeom>
              <a:rect b="b" l="l" r="r" t="t"/>
              <a:pathLst>
                <a:path extrusionOk="0" fill="none" h="14639" w="14639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3936650" y="239525"/>
              <a:ext cx="366425" cy="365975"/>
            </a:xfrm>
            <a:custGeom>
              <a:rect b="b" l="l" r="r" t="t"/>
              <a:pathLst>
                <a:path extrusionOk="0" fill="none" h="14639" w="14657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4003950" y="239525"/>
              <a:ext cx="308025" cy="308000"/>
            </a:xfrm>
            <a:custGeom>
              <a:rect b="b" l="l" r="r" t="t"/>
              <a:pathLst>
                <a:path extrusionOk="0" fill="none" h="12320" w="12321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4070775" y="239525"/>
              <a:ext cx="241200" cy="240700"/>
            </a:xfrm>
            <a:custGeom>
              <a:rect b="b" l="l" r="r" t="t"/>
              <a:pathLst>
                <a:path extrusionOk="0" fill="none" h="9628" w="9648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4138075" y="239525"/>
              <a:ext cx="173900" cy="173875"/>
            </a:xfrm>
            <a:custGeom>
              <a:rect b="b" l="l" r="r" t="t"/>
              <a:pathLst>
                <a:path extrusionOk="0" fill="none" h="6955" w="6956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4205375" y="239525"/>
              <a:ext cx="106600" cy="106575"/>
            </a:xfrm>
            <a:custGeom>
              <a:rect b="b" l="l" r="r" t="t"/>
              <a:pathLst>
                <a:path extrusionOk="0" fill="none" h="4263" w="4264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4272225" y="239525"/>
              <a:ext cx="39750" cy="39275"/>
            </a:xfrm>
            <a:custGeom>
              <a:rect b="b" l="l" r="r" t="t"/>
              <a:pathLst>
                <a:path extrusionOk="0" fill="none" h="1571" w="159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10"/>
          <p:cNvGrpSpPr/>
          <p:nvPr/>
        </p:nvGrpSpPr>
        <p:grpSpPr>
          <a:xfrm flipH="1">
            <a:off x="11" y="1"/>
            <a:ext cx="535010" cy="535010"/>
            <a:chOff x="5807050" y="884950"/>
            <a:chExt cx="343550" cy="343550"/>
          </a:xfrm>
        </p:grpSpPr>
        <p:sp>
          <p:nvSpPr>
            <p:cNvPr id="621" name="Google Shape;621;p10"/>
            <p:cNvSpPr/>
            <p:nvPr/>
          </p:nvSpPr>
          <p:spPr>
            <a:xfrm>
              <a:off x="5807050" y="884950"/>
              <a:ext cx="29925" cy="29950"/>
            </a:xfrm>
            <a:custGeom>
              <a:rect b="b" l="l" r="r" t="t"/>
              <a:pathLst>
                <a:path extrusionOk="0" fill="none" h="1198" w="1197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5807050" y="884950"/>
              <a:ext cx="108925" cy="108925"/>
            </a:xfrm>
            <a:custGeom>
              <a:rect b="b" l="l" r="r" t="t"/>
              <a:pathLst>
                <a:path extrusionOk="0" fill="none" h="4357" w="4357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5807050" y="884950"/>
              <a:ext cx="187900" cy="187900"/>
            </a:xfrm>
            <a:custGeom>
              <a:rect b="b" l="l" r="r" t="t"/>
              <a:pathLst>
                <a:path extrusionOk="0" fill="none" h="7516" w="7516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807050" y="884950"/>
              <a:ext cx="266900" cy="266900"/>
            </a:xfrm>
            <a:custGeom>
              <a:rect b="b" l="l" r="r" t="t"/>
              <a:pathLst>
                <a:path extrusionOk="0" fill="none" h="10676" w="10676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5809850" y="887750"/>
              <a:ext cx="340750" cy="340750"/>
            </a:xfrm>
            <a:custGeom>
              <a:rect b="b" l="l" r="r" t="t"/>
              <a:pathLst>
                <a:path extrusionOk="0" fill="none" h="13630" w="1363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5888850" y="966750"/>
              <a:ext cx="261750" cy="261750"/>
            </a:xfrm>
            <a:custGeom>
              <a:rect b="b" l="l" r="r" t="t"/>
              <a:pathLst>
                <a:path extrusionOk="0" fill="none" h="10470" w="1047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5967825" y="1045725"/>
              <a:ext cx="182775" cy="182775"/>
            </a:xfrm>
            <a:custGeom>
              <a:rect b="b" l="l" r="r" t="t"/>
              <a:pathLst>
                <a:path extrusionOk="0" fill="none" h="7311" w="7311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6046800" y="1124725"/>
              <a:ext cx="103800" cy="103775"/>
            </a:xfrm>
            <a:custGeom>
              <a:rect b="b" l="l" r="r" t="t"/>
              <a:pathLst>
                <a:path extrusionOk="0" fill="none" h="4151" w="4152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6126275" y="1204175"/>
              <a:ext cx="24325" cy="24325"/>
            </a:xfrm>
            <a:custGeom>
              <a:rect b="b" l="l" r="r" t="t"/>
              <a:pathLst>
                <a:path extrusionOk="0" fill="none" h="973" w="973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Black"/>
              <a:buNone/>
              <a:defRPr sz="3000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hyperlink" Target="https://url.kr/mvpyxr" TargetMode="External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hyperlink" Target="https://www.youtube.com/watch?v=KuXjwB4LzSA&amp;t=542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hyperlink" Target="https://url.kr/ll5jv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5"/>
          <p:cNvSpPr txBox="1"/>
          <p:nvPr>
            <p:ph type="ctrTitle"/>
          </p:nvPr>
        </p:nvSpPr>
        <p:spPr>
          <a:xfrm>
            <a:off x="697800" y="1468088"/>
            <a:ext cx="7748400" cy="19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인공신경망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</a:t>
            </a:r>
            <a:r>
              <a:rPr lang="en" sz="4100">
                <a:solidFill>
                  <a:schemeClr val="lt1"/>
                </a:solidFill>
              </a:rPr>
              <a:t>마약 복용 여부 파악</a:t>
            </a:r>
            <a:endParaRPr sz="4100">
              <a:solidFill>
                <a:schemeClr val="lt1"/>
              </a:solidFill>
            </a:endParaRPr>
          </a:p>
        </p:txBody>
      </p:sp>
      <p:pic>
        <p:nvPicPr>
          <p:cNvPr id="1453" name="Google Shape;1453;p25"/>
          <p:cNvPicPr preferRelativeResize="0"/>
          <p:nvPr/>
        </p:nvPicPr>
        <p:blipFill rotWithShape="1">
          <a:blip r:embed="rId3">
            <a:alphaModFix/>
          </a:blip>
          <a:srcRect b="8975" l="0" r="0" t="1898"/>
          <a:stretch/>
        </p:blipFill>
        <p:spPr>
          <a:xfrm rot="-1276759">
            <a:off x="439973" y="416187"/>
            <a:ext cx="2586754" cy="178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25"/>
          <p:cNvSpPr/>
          <p:nvPr/>
        </p:nvSpPr>
        <p:spPr>
          <a:xfrm>
            <a:off x="7360525" y="691588"/>
            <a:ext cx="1249200" cy="1234200"/>
          </a:xfrm>
          <a:prstGeom prst="bevel">
            <a:avLst>
              <a:gd fmla="val 696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5" name="Google Shape;1455;p25"/>
          <p:cNvSpPr txBox="1"/>
          <p:nvPr/>
        </p:nvSpPr>
        <p:spPr>
          <a:xfrm>
            <a:off x="6976250" y="1951050"/>
            <a:ext cx="2232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https://url.kr/mvpyxr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       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(무단 배포 환영)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56" name="Google Shape;14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449" y="790299"/>
            <a:ext cx="1061350" cy="10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4"/>
          <p:cNvSpPr txBox="1"/>
          <p:nvPr>
            <p:ph type="title"/>
          </p:nvPr>
        </p:nvSpPr>
        <p:spPr>
          <a:xfrm>
            <a:off x="-1290875" y="-59125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Flatten?</a:t>
            </a:r>
            <a:endParaRPr sz="3100"/>
          </a:p>
        </p:txBody>
      </p:sp>
      <p:pic>
        <p:nvPicPr>
          <p:cNvPr id="1597" name="Google Shape;15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00" y="591898"/>
            <a:ext cx="4502500" cy="352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34"/>
          <p:cNvGrpSpPr/>
          <p:nvPr/>
        </p:nvGrpSpPr>
        <p:grpSpPr>
          <a:xfrm>
            <a:off x="1713238" y="1115300"/>
            <a:ext cx="716413" cy="2149200"/>
            <a:chOff x="1839663" y="1019850"/>
            <a:chExt cx="716413" cy="2149200"/>
          </a:xfrm>
        </p:grpSpPr>
        <p:sp>
          <p:nvSpPr>
            <p:cNvPr id="1599" name="Google Shape;1599;p34"/>
            <p:cNvSpPr/>
            <p:nvPr/>
          </p:nvSpPr>
          <p:spPr>
            <a:xfrm>
              <a:off x="1839675" y="17362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1839663" y="2452650"/>
              <a:ext cx="716400" cy="716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15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1839675" y="10198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2" name="Google Shape;1602;p34"/>
          <p:cNvGrpSpPr/>
          <p:nvPr/>
        </p:nvGrpSpPr>
        <p:grpSpPr>
          <a:xfrm>
            <a:off x="634550" y="1115300"/>
            <a:ext cx="716400" cy="2149200"/>
            <a:chOff x="1123275" y="1019850"/>
            <a:chExt cx="716400" cy="2149200"/>
          </a:xfrm>
        </p:grpSpPr>
        <p:sp>
          <p:nvSpPr>
            <p:cNvPr id="1603" name="Google Shape;1603;p34"/>
            <p:cNvSpPr/>
            <p:nvPr/>
          </p:nvSpPr>
          <p:spPr>
            <a:xfrm>
              <a:off x="1123275" y="1019850"/>
              <a:ext cx="716400" cy="716400"/>
            </a:xfrm>
            <a:prstGeom prst="rect">
              <a:avLst/>
            </a:pr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50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1123275" y="17362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1123275" y="2452650"/>
              <a:ext cx="716400" cy="71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06" name="Google Shape;1606;p34"/>
          <p:cNvGrpSpPr/>
          <p:nvPr/>
        </p:nvGrpSpPr>
        <p:grpSpPr>
          <a:xfrm>
            <a:off x="2791950" y="1115300"/>
            <a:ext cx="716400" cy="2149200"/>
            <a:chOff x="2554725" y="1019850"/>
            <a:chExt cx="716400" cy="2149200"/>
          </a:xfrm>
        </p:grpSpPr>
        <p:sp>
          <p:nvSpPr>
            <p:cNvPr id="1607" name="Google Shape;1607;p34"/>
            <p:cNvSpPr/>
            <p:nvPr/>
          </p:nvSpPr>
          <p:spPr>
            <a:xfrm>
              <a:off x="2554725" y="24526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2554725" y="10198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2554725" y="1736238"/>
              <a:ext cx="716400" cy="716400"/>
            </a:xfrm>
            <a:prstGeom prst="rect">
              <a:avLst/>
            </a:pr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50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10" name="Google Shape;1610;p34"/>
          <p:cNvSpPr txBox="1"/>
          <p:nvPr/>
        </p:nvSpPr>
        <p:spPr>
          <a:xfrm>
            <a:off x="8018725" y="1796700"/>
            <a:ext cx="716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대현고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1" name="Google Shape;1611;p34"/>
          <p:cNvSpPr txBox="1"/>
          <p:nvPr/>
        </p:nvSpPr>
        <p:spPr>
          <a:xfrm>
            <a:off x="8018725" y="2079133"/>
            <a:ext cx="716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학성고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2" name="Google Shape;1612;p34"/>
          <p:cNvSpPr txBox="1"/>
          <p:nvPr/>
        </p:nvSpPr>
        <p:spPr>
          <a:xfrm>
            <a:off x="8018725" y="2347300"/>
            <a:ext cx="797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모자이크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35"/>
          <p:cNvSpPr txBox="1"/>
          <p:nvPr>
            <p:ph type="title"/>
          </p:nvPr>
        </p:nvSpPr>
        <p:spPr>
          <a:xfrm>
            <a:off x="-118150" y="-34475"/>
            <a:ext cx="49746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Flatten?</a:t>
            </a:r>
            <a:endParaRPr sz="3100"/>
          </a:p>
        </p:txBody>
      </p:sp>
      <p:pic>
        <p:nvPicPr>
          <p:cNvPr id="1618" name="Google Shape;16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00" y="591898"/>
            <a:ext cx="4502500" cy="352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9" name="Google Shape;1619;p35"/>
          <p:cNvGrpSpPr/>
          <p:nvPr/>
        </p:nvGrpSpPr>
        <p:grpSpPr>
          <a:xfrm>
            <a:off x="1713245" y="681920"/>
            <a:ext cx="716400" cy="1114790"/>
            <a:chOff x="1123275" y="1019850"/>
            <a:chExt cx="716400" cy="2149200"/>
          </a:xfrm>
        </p:grpSpPr>
        <p:sp>
          <p:nvSpPr>
            <p:cNvPr id="1620" name="Google Shape;1620;p35"/>
            <p:cNvSpPr/>
            <p:nvPr/>
          </p:nvSpPr>
          <p:spPr>
            <a:xfrm>
              <a:off x="1123275" y="1019850"/>
              <a:ext cx="716400" cy="716400"/>
            </a:xfrm>
            <a:prstGeom prst="rect">
              <a:avLst/>
            </a:pr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50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1123275" y="17362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1123275" y="2452650"/>
              <a:ext cx="716400" cy="71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23" name="Google Shape;1623;p35"/>
          <p:cNvGrpSpPr/>
          <p:nvPr/>
        </p:nvGrpSpPr>
        <p:grpSpPr>
          <a:xfrm>
            <a:off x="1713245" y="1796695"/>
            <a:ext cx="716413" cy="1114790"/>
            <a:chOff x="1839663" y="1019850"/>
            <a:chExt cx="716413" cy="2149200"/>
          </a:xfrm>
        </p:grpSpPr>
        <p:sp>
          <p:nvSpPr>
            <p:cNvPr id="1624" name="Google Shape;1624;p35"/>
            <p:cNvSpPr/>
            <p:nvPr/>
          </p:nvSpPr>
          <p:spPr>
            <a:xfrm>
              <a:off x="1839675" y="17362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1839663" y="2452650"/>
              <a:ext cx="716400" cy="716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15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1839675" y="10198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27" name="Google Shape;1627;p35"/>
          <p:cNvGrpSpPr/>
          <p:nvPr/>
        </p:nvGrpSpPr>
        <p:grpSpPr>
          <a:xfrm>
            <a:off x="1713270" y="2911470"/>
            <a:ext cx="716400" cy="1114790"/>
            <a:chOff x="2554725" y="1019850"/>
            <a:chExt cx="716400" cy="2149200"/>
          </a:xfrm>
        </p:grpSpPr>
        <p:sp>
          <p:nvSpPr>
            <p:cNvPr id="1628" name="Google Shape;1628;p35"/>
            <p:cNvSpPr/>
            <p:nvPr/>
          </p:nvSpPr>
          <p:spPr>
            <a:xfrm>
              <a:off x="2554725" y="24526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2554725" y="10198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2554725" y="1736238"/>
              <a:ext cx="716400" cy="716400"/>
            </a:xfrm>
            <a:prstGeom prst="rect">
              <a:avLst/>
            </a:pr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50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31" name="Google Shape;1631;p35"/>
          <p:cNvSpPr txBox="1"/>
          <p:nvPr/>
        </p:nvSpPr>
        <p:spPr>
          <a:xfrm>
            <a:off x="8018725" y="1796700"/>
            <a:ext cx="716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대현고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2" name="Google Shape;1632;p35"/>
          <p:cNvSpPr txBox="1"/>
          <p:nvPr/>
        </p:nvSpPr>
        <p:spPr>
          <a:xfrm>
            <a:off x="8018725" y="2079133"/>
            <a:ext cx="716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학성고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3" name="Google Shape;1633;p35"/>
          <p:cNvSpPr txBox="1"/>
          <p:nvPr/>
        </p:nvSpPr>
        <p:spPr>
          <a:xfrm>
            <a:off x="8018725" y="2347300"/>
            <a:ext cx="797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모자이크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34" name="Google Shape;1634;p35"/>
          <p:cNvCxnSpPr>
            <a:stCxn id="1620" idx="3"/>
          </p:cNvCxnSpPr>
          <p:nvPr/>
        </p:nvCxnSpPr>
        <p:spPr>
          <a:xfrm>
            <a:off x="2429645" y="867718"/>
            <a:ext cx="1867800" cy="50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5" name="Google Shape;1635;p35"/>
          <p:cNvCxnSpPr>
            <a:stCxn id="1621" idx="3"/>
          </p:cNvCxnSpPr>
          <p:nvPr/>
        </p:nvCxnSpPr>
        <p:spPr>
          <a:xfrm>
            <a:off x="2429645" y="1239315"/>
            <a:ext cx="1867800" cy="36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6" name="Google Shape;1636;p35"/>
          <p:cNvCxnSpPr>
            <a:stCxn id="1622" idx="3"/>
          </p:cNvCxnSpPr>
          <p:nvPr/>
        </p:nvCxnSpPr>
        <p:spPr>
          <a:xfrm>
            <a:off x="2429645" y="1610911"/>
            <a:ext cx="1875000" cy="21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7" name="Google Shape;1637;p35"/>
          <p:cNvCxnSpPr/>
          <p:nvPr/>
        </p:nvCxnSpPr>
        <p:spPr>
          <a:xfrm>
            <a:off x="2429657" y="1982493"/>
            <a:ext cx="1858800" cy="55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8" name="Google Shape;1638;p35"/>
          <p:cNvCxnSpPr>
            <a:stCxn id="1624" idx="3"/>
          </p:cNvCxnSpPr>
          <p:nvPr/>
        </p:nvCxnSpPr>
        <p:spPr>
          <a:xfrm flipH="1" rot="10800000">
            <a:off x="2429657" y="2258690"/>
            <a:ext cx="1854600" cy="9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9" name="Google Shape;1639;p35"/>
          <p:cNvCxnSpPr>
            <a:stCxn id="1625" idx="3"/>
          </p:cNvCxnSpPr>
          <p:nvPr/>
        </p:nvCxnSpPr>
        <p:spPr>
          <a:xfrm flipH="1" rot="10800000">
            <a:off x="2429645" y="2483286"/>
            <a:ext cx="1854600" cy="242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0" name="Google Shape;1640;p35"/>
          <p:cNvCxnSpPr>
            <a:stCxn id="1629" idx="3"/>
          </p:cNvCxnSpPr>
          <p:nvPr/>
        </p:nvCxnSpPr>
        <p:spPr>
          <a:xfrm flipH="1" rot="10800000">
            <a:off x="2429670" y="2707868"/>
            <a:ext cx="1854600" cy="38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1" name="Google Shape;1641;p35"/>
          <p:cNvCxnSpPr>
            <a:stCxn id="1630" idx="3"/>
          </p:cNvCxnSpPr>
          <p:nvPr/>
        </p:nvCxnSpPr>
        <p:spPr>
          <a:xfrm flipH="1" rot="10800000">
            <a:off x="2429670" y="2928258"/>
            <a:ext cx="1854600" cy="540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2" name="Google Shape;1642;p35"/>
          <p:cNvCxnSpPr>
            <a:stCxn id="1628" idx="3"/>
          </p:cNvCxnSpPr>
          <p:nvPr/>
        </p:nvCxnSpPr>
        <p:spPr>
          <a:xfrm flipH="1" rot="10800000">
            <a:off x="2429670" y="3165161"/>
            <a:ext cx="1842000" cy="675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3" name="Google Shape;1643;p35"/>
          <p:cNvSpPr/>
          <p:nvPr/>
        </p:nvSpPr>
        <p:spPr>
          <a:xfrm>
            <a:off x="1713025" y="686675"/>
            <a:ext cx="716400" cy="1114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4" name="Google Shape;1644;p35"/>
          <p:cNvSpPr/>
          <p:nvPr/>
        </p:nvSpPr>
        <p:spPr>
          <a:xfrm>
            <a:off x="1713025" y="1796700"/>
            <a:ext cx="716400" cy="1114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5" name="Google Shape;1645;p35"/>
          <p:cNvSpPr/>
          <p:nvPr/>
        </p:nvSpPr>
        <p:spPr>
          <a:xfrm>
            <a:off x="1713275" y="2911475"/>
            <a:ext cx="716400" cy="1114775"/>
          </a:xfrm>
          <a:prstGeom prst="flowChartProcess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6"/>
          <p:cNvSpPr txBox="1"/>
          <p:nvPr>
            <p:ph type="title"/>
          </p:nvPr>
        </p:nvSpPr>
        <p:spPr>
          <a:xfrm>
            <a:off x="878100" y="2213550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실습해봅시다!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https://url.kr/cfpi1g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37"/>
          <p:cNvSpPr txBox="1"/>
          <p:nvPr>
            <p:ph type="title"/>
          </p:nvPr>
        </p:nvSpPr>
        <p:spPr>
          <a:xfrm>
            <a:off x="561100" y="44350"/>
            <a:ext cx="63606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Accuracy? Loss?</a:t>
            </a:r>
            <a:endParaRPr sz="4000"/>
          </a:p>
        </p:txBody>
      </p:sp>
      <p:pic>
        <p:nvPicPr>
          <p:cNvPr id="1656" name="Google Shape;16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50" y="760750"/>
            <a:ext cx="2271550" cy="21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525" y="1040675"/>
            <a:ext cx="2238300" cy="22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650" y="1342925"/>
            <a:ext cx="2271550" cy="21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8700" y="1631150"/>
            <a:ext cx="2271550" cy="21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2425" y="1068638"/>
            <a:ext cx="2176734" cy="21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8"/>
          <p:cNvSpPr txBox="1"/>
          <p:nvPr>
            <p:ph type="title"/>
          </p:nvPr>
        </p:nvSpPr>
        <p:spPr>
          <a:xfrm>
            <a:off x="1011000" y="50125"/>
            <a:ext cx="20385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목표!</a:t>
            </a:r>
            <a:endParaRPr sz="3100"/>
          </a:p>
        </p:txBody>
      </p:sp>
      <p:sp>
        <p:nvSpPr>
          <p:cNvPr id="1666" name="Google Shape;1666;p38"/>
          <p:cNvSpPr txBox="1"/>
          <p:nvPr/>
        </p:nvSpPr>
        <p:spPr>
          <a:xfrm>
            <a:off x="580800" y="1171975"/>
            <a:ext cx="84573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이수 조건: (최종 Accuracy) </a:t>
            </a:r>
            <a:r>
              <a:rPr b="1"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0.7 인 모델 제출하기 (마감: 수업 종료 15분전)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경쟁:                 	                  &lt;- (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1 - 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이 이미지 속 사람이 마약을 복용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했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을 확률) </a:t>
            </a:r>
            <a:r>
              <a:rPr b="1"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*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(모델의 정확도) 의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값이 가장 높은 모둠이 되기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67" name="Google Shape;1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50" y="1892875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9"/>
          <p:cNvSpPr txBox="1"/>
          <p:nvPr>
            <p:ph type="title"/>
          </p:nvPr>
        </p:nvSpPr>
        <p:spPr>
          <a:xfrm>
            <a:off x="775275" y="-295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Convolution Neural Network</a:t>
            </a:r>
            <a:r>
              <a:rPr lang="en" sz="2900"/>
              <a:t>?</a:t>
            </a:r>
            <a:endParaRPr sz="2900"/>
          </a:p>
        </p:txBody>
      </p:sp>
      <p:pic>
        <p:nvPicPr>
          <p:cNvPr id="1673" name="Google Shape;16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575" y="625125"/>
            <a:ext cx="6330499" cy="35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0"/>
          <p:cNvSpPr txBox="1"/>
          <p:nvPr>
            <p:ph type="title"/>
          </p:nvPr>
        </p:nvSpPr>
        <p:spPr>
          <a:xfrm>
            <a:off x="775275" y="-295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Convolution Neural Network?</a:t>
            </a:r>
            <a:endParaRPr sz="2900"/>
          </a:p>
        </p:txBody>
      </p:sp>
      <p:pic>
        <p:nvPicPr>
          <p:cNvPr id="1679" name="Google Shape;16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75" y="1119850"/>
            <a:ext cx="4813226" cy="23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575" y="1282275"/>
            <a:ext cx="2254025" cy="2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338" y="1282275"/>
            <a:ext cx="2228495" cy="2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2338" y="1282275"/>
            <a:ext cx="2239559" cy="22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1"/>
          <p:cNvSpPr txBox="1"/>
          <p:nvPr>
            <p:ph type="title"/>
          </p:nvPr>
        </p:nvSpPr>
        <p:spPr>
          <a:xfrm>
            <a:off x="775275" y="-295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Convolution Neural Network?</a:t>
            </a:r>
            <a:endParaRPr sz="2900"/>
          </a:p>
        </p:txBody>
      </p:sp>
      <p:pic>
        <p:nvPicPr>
          <p:cNvPr id="1688" name="Google Shape;16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25" y="610175"/>
            <a:ext cx="6225250" cy="362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9" name="Google Shape;1689;p41"/>
          <p:cNvGrpSpPr/>
          <p:nvPr/>
        </p:nvGrpSpPr>
        <p:grpSpPr>
          <a:xfrm>
            <a:off x="221700" y="1611050"/>
            <a:ext cx="1374300" cy="1373400"/>
            <a:chOff x="206925" y="968100"/>
            <a:chExt cx="1374300" cy="1373400"/>
          </a:xfrm>
        </p:grpSpPr>
        <p:sp>
          <p:nvSpPr>
            <p:cNvPr id="1690" name="Google Shape;1690;p41"/>
            <p:cNvSpPr/>
            <p:nvPr/>
          </p:nvSpPr>
          <p:spPr>
            <a:xfrm>
              <a:off x="206925" y="9681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665025" y="9681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1123125" y="9681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206925" y="14262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665025" y="14262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1123125" y="14262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206925" y="18834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665025" y="18834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1123125" y="18834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1/9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99" name="Google Shape;1699;p41"/>
          <p:cNvSpPr txBox="1"/>
          <p:nvPr/>
        </p:nvSpPr>
        <p:spPr>
          <a:xfrm>
            <a:off x="524700" y="1167625"/>
            <a:ext cx="7611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Filter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0" name="Google Shape;1700;p41"/>
          <p:cNvSpPr txBox="1"/>
          <p:nvPr/>
        </p:nvSpPr>
        <p:spPr>
          <a:xfrm>
            <a:off x="6673250" y="4493175"/>
            <a:ext cx="2793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이미지 출처: 3B1B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youtube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42"/>
          <p:cNvSpPr txBox="1"/>
          <p:nvPr>
            <p:ph type="title"/>
          </p:nvPr>
        </p:nvSpPr>
        <p:spPr>
          <a:xfrm>
            <a:off x="775275" y="-295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Convolution Neural Network?</a:t>
            </a:r>
            <a:endParaRPr sz="2900"/>
          </a:p>
        </p:txBody>
      </p:sp>
      <p:sp>
        <p:nvSpPr>
          <p:cNvPr id="1706" name="Google Shape;1706;p42"/>
          <p:cNvSpPr txBox="1"/>
          <p:nvPr/>
        </p:nvSpPr>
        <p:spPr>
          <a:xfrm>
            <a:off x="524700" y="1167625"/>
            <a:ext cx="7611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Filter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07" name="Google Shape;17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75" y="1046724"/>
            <a:ext cx="2913146" cy="30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828" y="1042000"/>
            <a:ext cx="2857247" cy="3005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9" name="Google Shape;1709;p42"/>
          <p:cNvGrpSpPr/>
          <p:nvPr/>
        </p:nvGrpSpPr>
        <p:grpSpPr>
          <a:xfrm>
            <a:off x="221700" y="1611050"/>
            <a:ext cx="1374300" cy="1373400"/>
            <a:chOff x="206925" y="968100"/>
            <a:chExt cx="1374300" cy="1373400"/>
          </a:xfrm>
        </p:grpSpPr>
        <p:sp>
          <p:nvSpPr>
            <p:cNvPr id="1710" name="Google Shape;1710;p42"/>
            <p:cNvSpPr/>
            <p:nvPr/>
          </p:nvSpPr>
          <p:spPr>
            <a:xfrm>
              <a:off x="206925" y="9681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665025" y="9681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1123125" y="9681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206925" y="14262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665025" y="14262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8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23125" y="14262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206925" y="18834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665025" y="18834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23125" y="1883400"/>
              <a:ext cx="458100" cy="458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-1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43"/>
          <p:cNvSpPr txBox="1"/>
          <p:nvPr>
            <p:ph type="title"/>
          </p:nvPr>
        </p:nvSpPr>
        <p:spPr>
          <a:xfrm>
            <a:off x="775275" y="-295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Convolution Neural Network?</a:t>
            </a:r>
            <a:endParaRPr sz="2900"/>
          </a:p>
        </p:txBody>
      </p:sp>
      <p:pic>
        <p:nvPicPr>
          <p:cNvPr id="1724" name="Google Shape;17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63" y="686850"/>
            <a:ext cx="6653876" cy="33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75" y="731175"/>
            <a:ext cx="6982831" cy="33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6"/>
          <p:cNvSpPr txBox="1"/>
          <p:nvPr>
            <p:ph type="title"/>
          </p:nvPr>
        </p:nvSpPr>
        <p:spPr>
          <a:xfrm>
            <a:off x="1130375" y="36875"/>
            <a:ext cx="630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인공지능 꼭 알아야 하나요?</a:t>
            </a:r>
            <a:endParaRPr sz="3600"/>
          </a:p>
        </p:txBody>
      </p:sp>
      <p:pic>
        <p:nvPicPr>
          <p:cNvPr id="1462" name="Google Shape;14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775" y="753263"/>
            <a:ext cx="6530427" cy="31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4"/>
          <p:cNvSpPr txBox="1"/>
          <p:nvPr>
            <p:ph type="title"/>
          </p:nvPr>
        </p:nvSpPr>
        <p:spPr>
          <a:xfrm>
            <a:off x="-798800" y="-51725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Overfitting?</a:t>
            </a:r>
            <a:endParaRPr sz="2900"/>
          </a:p>
        </p:txBody>
      </p:sp>
      <p:pic>
        <p:nvPicPr>
          <p:cNvPr id="1731" name="Google Shape;17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75" y="862150"/>
            <a:ext cx="7670924" cy="3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44"/>
          <p:cNvSpPr/>
          <p:nvPr/>
        </p:nvSpPr>
        <p:spPr>
          <a:xfrm rot="-2921138">
            <a:off x="6488402" y="827607"/>
            <a:ext cx="339902" cy="347127"/>
          </a:xfrm>
          <a:prstGeom prst="star5">
            <a:avLst>
              <a:gd fmla="val 25823" name="adj"/>
              <a:gd fmla="val 105146" name="hf"/>
              <a:gd fmla="val 110557" name="vf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3" name="Google Shape;1733;p44"/>
          <p:cNvSpPr txBox="1"/>
          <p:nvPr/>
        </p:nvSpPr>
        <p:spPr>
          <a:xfrm>
            <a:off x="6717600" y="684850"/>
            <a:ext cx="6651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중요!</a:t>
            </a:r>
            <a:endParaRPr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5"/>
          <p:cNvSpPr txBox="1"/>
          <p:nvPr>
            <p:ph type="title"/>
          </p:nvPr>
        </p:nvSpPr>
        <p:spPr>
          <a:xfrm>
            <a:off x="-288900" y="-369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Dropout, Pooling?</a:t>
            </a:r>
            <a:endParaRPr sz="2900"/>
          </a:p>
        </p:txBody>
      </p:sp>
      <p:pic>
        <p:nvPicPr>
          <p:cNvPr id="1739" name="Google Shape;17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50" y="679450"/>
            <a:ext cx="4606951" cy="34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88" y="738575"/>
            <a:ext cx="5796626" cy="32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46"/>
          <p:cNvSpPr txBox="1"/>
          <p:nvPr>
            <p:ph type="title"/>
          </p:nvPr>
        </p:nvSpPr>
        <p:spPr>
          <a:xfrm>
            <a:off x="-998350" y="-44325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CNN의 정석</a:t>
            </a:r>
            <a:endParaRPr sz="2900"/>
          </a:p>
        </p:txBody>
      </p:sp>
      <p:pic>
        <p:nvPicPr>
          <p:cNvPr id="1746" name="Google Shape;17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25" y="744325"/>
            <a:ext cx="7090951" cy="35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7"/>
          <p:cNvSpPr txBox="1"/>
          <p:nvPr>
            <p:ph type="title"/>
          </p:nvPr>
        </p:nvSpPr>
        <p:spPr>
          <a:xfrm>
            <a:off x="-185450" y="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Transfer Learning</a:t>
            </a:r>
            <a:r>
              <a:rPr lang="en" sz="2900"/>
              <a:t>?</a:t>
            </a:r>
            <a:endParaRPr sz="2900"/>
          </a:p>
        </p:txBody>
      </p:sp>
      <p:pic>
        <p:nvPicPr>
          <p:cNvPr id="1752" name="Google Shape;17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716400"/>
            <a:ext cx="5043400" cy="35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35312" y="1951975"/>
            <a:ext cx="4861026" cy="12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47"/>
          <p:cNvPicPr preferRelativeResize="0"/>
          <p:nvPr/>
        </p:nvPicPr>
        <p:blipFill rotWithShape="1">
          <a:blip r:embed="rId5">
            <a:alphaModFix/>
          </a:blip>
          <a:srcRect b="0" l="47145" r="0" t="0"/>
          <a:stretch/>
        </p:blipFill>
        <p:spPr>
          <a:xfrm>
            <a:off x="7078210" y="577675"/>
            <a:ext cx="1767725" cy="4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8"/>
          <p:cNvSpPr txBox="1"/>
          <p:nvPr>
            <p:ph type="title"/>
          </p:nvPr>
        </p:nvSpPr>
        <p:spPr>
          <a:xfrm>
            <a:off x="878100" y="2213550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실습해봅시다!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</a:t>
            </a:r>
            <a:r>
              <a:rPr lang="en" sz="3100"/>
              <a:t>이전에 코딩한 창으로 이동)</a:t>
            </a:r>
            <a:endParaRPr sz="3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9"/>
          <p:cNvSpPr txBox="1"/>
          <p:nvPr>
            <p:ph type="title"/>
          </p:nvPr>
        </p:nvSpPr>
        <p:spPr>
          <a:xfrm>
            <a:off x="-1057475" y="-369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그래프 해석</a:t>
            </a:r>
            <a:endParaRPr sz="2900"/>
          </a:p>
        </p:txBody>
      </p:sp>
      <p:pic>
        <p:nvPicPr>
          <p:cNvPr id="1765" name="Google Shape;17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50" y="835251"/>
            <a:ext cx="7814126" cy="29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50"/>
          <p:cNvSpPr txBox="1"/>
          <p:nvPr>
            <p:ph type="title"/>
          </p:nvPr>
        </p:nvSpPr>
        <p:spPr>
          <a:xfrm>
            <a:off x="-1057475" y="-369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그래프 해석</a:t>
            </a:r>
            <a:endParaRPr sz="2900"/>
          </a:p>
        </p:txBody>
      </p:sp>
      <p:pic>
        <p:nvPicPr>
          <p:cNvPr id="1771" name="Google Shape;17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50" y="831875"/>
            <a:ext cx="7869001" cy="2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51"/>
          <p:cNvSpPr txBox="1"/>
          <p:nvPr>
            <p:ph type="title"/>
          </p:nvPr>
        </p:nvSpPr>
        <p:spPr>
          <a:xfrm>
            <a:off x="-1057475" y="-369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그래프 해석</a:t>
            </a:r>
            <a:endParaRPr sz="2900"/>
          </a:p>
        </p:txBody>
      </p:sp>
      <p:pic>
        <p:nvPicPr>
          <p:cNvPr id="1777" name="Google Shape;17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802300"/>
            <a:ext cx="7860675" cy="29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52"/>
          <p:cNvSpPr txBox="1"/>
          <p:nvPr>
            <p:ph type="title"/>
          </p:nvPr>
        </p:nvSpPr>
        <p:spPr>
          <a:xfrm>
            <a:off x="-1057475" y="-3695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그래프 해석</a:t>
            </a:r>
            <a:endParaRPr sz="2900"/>
          </a:p>
        </p:txBody>
      </p:sp>
      <p:pic>
        <p:nvPicPr>
          <p:cNvPr id="1783" name="Google Shape;17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50" y="897761"/>
            <a:ext cx="7934551" cy="3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53"/>
          <p:cNvSpPr txBox="1"/>
          <p:nvPr>
            <p:ph type="title"/>
          </p:nvPr>
        </p:nvSpPr>
        <p:spPr>
          <a:xfrm>
            <a:off x="649000" y="85200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자신만의 모델을 만들어 봅시다!</a:t>
            </a:r>
            <a:endParaRPr sz="3100"/>
          </a:p>
        </p:txBody>
      </p:sp>
      <p:sp>
        <p:nvSpPr>
          <p:cNvPr id="1789" name="Google Shape;1789;p53"/>
          <p:cNvSpPr txBox="1"/>
          <p:nvPr/>
        </p:nvSpPr>
        <p:spPr>
          <a:xfrm>
            <a:off x="1482975" y="801600"/>
            <a:ext cx="68064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오류가 났을때: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ChatGPT의 도움을 받는다.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1번을 고수한다.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	…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	12.    도움을 요청한다.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좀 더 나은 모델을 구성하고 싶을때: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AutoNum type="arabicPeriod"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도움을 요청한다.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-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정확도가 80%를 넘는 모델을 만들었을때: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즉시 저를 불러주세요.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90" name="Google Shape;1790;p53"/>
          <p:cNvGrpSpPr/>
          <p:nvPr/>
        </p:nvGrpSpPr>
        <p:grpSpPr>
          <a:xfrm>
            <a:off x="219850" y="801630"/>
            <a:ext cx="1475400" cy="3070719"/>
            <a:chOff x="649000" y="1226075"/>
            <a:chExt cx="1475400" cy="1854075"/>
          </a:xfrm>
        </p:grpSpPr>
        <p:sp>
          <p:nvSpPr>
            <p:cNvPr id="1791" name="Google Shape;1791;p53"/>
            <p:cNvSpPr/>
            <p:nvPr/>
          </p:nvSpPr>
          <p:spPr>
            <a:xfrm>
              <a:off x="667850" y="1226075"/>
              <a:ext cx="1226100" cy="1116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2" name="Google Shape;1792;p53"/>
            <p:cNvSpPr txBox="1"/>
            <p:nvPr/>
          </p:nvSpPr>
          <p:spPr>
            <a:xfrm>
              <a:off x="649000" y="1236050"/>
              <a:ext cx="1475400" cy="18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제출: </a:t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movingju06</a:t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@gmail.com</a:t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OR</a:t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USB</a:t>
              </a:r>
              <a:endParaRPr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93" name="Google Shape;1793;p53"/>
          <p:cNvSpPr txBox="1"/>
          <p:nvPr/>
        </p:nvSpPr>
        <p:spPr>
          <a:xfrm>
            <a:off x="5082700" y="1189500"/>
            <a:ext cx="35532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이수 조건: 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(최종 Accuracy) </a:t>
            </a:r>
            <a:r>
              <a:rPr b="1"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0.7 인 모델 제출하기 (마감: 수업 종료 15분전)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-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경쟁:                 	                 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(1 - 이 이미지 속 사람이 마약을 복용했을 확률) </a:t>
            </a:r>
            <a:r>
              <a:rPr b="1" lang="en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*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(모델의 정확도) 의 값이 가장 높은 모둠이 되기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94" name="Google Shape;17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775" y="2050550"/>
            <a:ext cx="657675" cy="6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7"/>
          <p:cNvSpPr txBox="1"/>
          <p:nvPr>
            <p:ph type="title"/>
          </p:nvPr>
        </p:nvSpPr>
        <p:spPr>
          <a:xfrm>
            <a:off x="-1117050" y="106950"/>
            <a:ext cx="630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목표!</a:t>
            </a:r>
            <a:endParaRPr sz="3800"/>
          </a:p>
        </p:txBody>
      </p:sp>
      <p:pic>
        <p:nvPicPr>
          <p:cNvPr id="1468" name="Google Shape;14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75" y="753275"/>
            <a:ext cx="5733475" cy="348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7"/>
          <p:cNvSpPr txBox="1"/>
          <p:nvPr/>
        </p:nvSpPr>
        <p:spPr>
          <a:xfrm>
            <a:off x="6887575" y="823350"/>
            <a:ext cx="1987800" cy="24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https://url.kr/ll5jvs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&lt;데이터셋 링크&gt;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&lt;압축 풀고 본인 드라이브에 추가하세요!&gt;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4"/>
          <p:cNvSpPr txBox="1"/>
          <p:nvPr>
            <p:ph type="title"/>
          </p:nvPr>
        </p:nvSpPr>
        <p:spPr>
          <a:xfrm>
            <a:off x="-96075" y="0"/>
            <a:ext cx="7021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인공지능에 대한 이야기</a:t>
            </a:r>
            <a:endParaRPr sz="2900"/>
          </a:p>
        </p:txBody>
      </p:sp>
      <p:sp>
        <p:nvSpPr>
          <p:cNvPr id="1800" name="Google Shape;1800;p54"/>
          <p:cNvSpPr/>
          <p:nvPr/>
        </p:nvSpPr>
        <p:spPr>
          <a:xfrm>
            <a:off x="2526338" y="1028638"/>
            <a:ext cx="1167600" cy="1167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기술 발전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1" name="Google Shape;1801;p54"/>
          <p:cNvSpPr/>
          <p:nvPr/>
        </p:nvSpPr>
        <p:spPr>
          <a:xfrm>
            <a:off x="5450063" y="1028638"/>
            <a:ext cx="1167600" cy="1167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환경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2" name="Google Shape;1802;p54"/>
          <p:cNvSpPr/>
          <p:nvPr/>
        </p:nvSpPr>
        <p:spPr>
          <a:xfrm>
            <a:off x="4028388" y="2947263"/>
            <a:ext cx="1167600" cy="1167600"/>
          </a:xfrm>
          <a:prstGeom prst="ellipse">
            <a:avLst/>
          </a:prstGeom>
          <a:solidFill>
            <a:srgbClr val="99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윤리</a:t>
            </a:r>
            <a:endParaRPr sz="2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8"/>
          <p:cNvSpPr txBox="1"/>
          <p:nvPr>
            <p:ph type="title"/>
          </p:nvPr>
        </p:nvSpPr>
        <p:spPr>
          <a:xfrm>
            <a:off x="-101100" y="51750"/>
            <a:ext cx="55476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머신 러닝?</a:t>
            </a:r>
            <a:endParaRPr sz="4000"/>
          </a:p>
        </p:txBody>
      </p:sp>
      <p:sp>
        <p:nvSpPr>
          <p:cNvPr id="1475" name="Google Shape;1475;p28"/>
          <p:cNvSpPr txBox="1"/>
          <p:nvPr/>
        </p:nvSpPr>
        <p:spPr>
          <a:xfrm>
            <a:off x="206925" y="768150"/>
            <a:ext cx="6370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b="1" lang="en" sz="1800">
                <a:solidFill>
                  <a:srgbClr val="980000"/>
                </a:solidFill>
              </a:rPr>
              <a:t>컴퓨터가 명시적인 프로그래밍 없이도 데이터로부터 학습할 수 있도록 하는 알고리즘과 통계 모델의 집합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76" name="Google Shape;1476;p28"/>
          <p:cNvGrpSpPr/>
          <p:nvPr/>
        </p:nvGrpSpPr>
        <p:grpSpPr>
          <a:xfrm>
            <a:off x="1098863" y="1891113"/>
            <a:ext cx="3147675" cy="1837663"/>
            <a:chOff x="1544500" y="1883713"/>
            <a:chExt cx="3147675" cy="1837663"/>
          </a:xfrm>
        </p:grpSpPr>
        <p:sp>
          <p:nvSpPr>
            <p:cNvPr id="1477" name="Google Shape;1477;p28"/>
            <p:cNvSpPr/>
            <p:nvPr/>
          </p:nvSpPr>
          <p:spPr>
            <a:xfrm>
              <a:off x="2106175" y="1883713"/>
              <a:ext cx="733800" cy="7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80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2106175" y="3004975"/>
              <a:ext cx="733800" cy="7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3958375" y="2443375"/>
              <a:ext cx="733800" cy="7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?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480" name="Google Shape;1480;p28"/>
            <p:cNvCxnSpPr>
              <a:stCxn id="1477" idx="6"/>
              <a:endCxn id="1479" idx="2"/>
            </p:cNvCxnSpPr>
            <p:nvPr/>
          </p:nvCxnSpPr>
          <p:spPr>
            <a:xfrm>
              <a:off x="2839975" y="2241913"/>
              <a:ext cx="1118400" cy="55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28"/>
            <p:cNvCxnSpPr>
              <a:stCxn id="1478" idx="6"/>
              <a:endCxn id="1479" idx="2"/>
            </p:cNvCxnSpPr>
            <p:nvPr/>
          </p:nvCxnSpPr>
          <p:spPr>
            <a:xfrm flipH="1" rot="10800000">
              <a:off x="2839975" y="2801575"/>
              <a:ext cx="1118400" cy="561600"/>
            </a:xfrm>
            <a:prstGeom prst="straightConnector1">
              <a:avLst/>
            </a:prstGeom>
            <a:noFill/>
            <a:ln cap="flat" cmpd="sng" w="9525">
              <a:solidFill>
                <a:srgbClr val="21212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2" name="Google Shape;1482;p28"/>
            <p:cNvSpPr txBox="1"/>
            <p:nvPr/>
          </p:nvSpPr>
          <p:spPr>
            <a:xfrm>
              <a:off x="1544500" y="2068225"/>
              <a:ext cx="938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6월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3" name="Google Shape;1483;p28"/>
            <p:cNvSpPr txBox="1"/>
            <p:nvPr/>
          </p:nvSpPr>
          <p:spPr>
            <a:xfrm>
              <a:off x="1544500" y="3189475"/>
              <a:ext cx="938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9월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4" name="Google Shape;1484;p28"/>
            <p:cNvSpPr txBox="1"/>
            <p:nvPr/>
          </p:nvSpPr>
          <p:spPr>
            <a:xfrm>
              <a:off x="4020925" y="3256025"/>
              <a:ext cx="608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수능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85" name="Google Shape;1485;p28"/>
          <p:cNvGrpSpPr/>
          <p:nvPr/>
        </p:nvGrpSpPr>
        <p:grpSpPr>
          <a:xfrm>
            <a:off x="2674975" y="2084536"/>
            <a:ext cx="3529975" cy="1503211"/>
            <a:chOff x="2674975" y="2084536"/>
            <a:chExt cx="3529975" cy="1503211"/>
          </a:xfrm>
        </p:grpSpPr>
        <p:sp>
          <p:nvSpPr>
            <p:cNvPr id="1486" name="Google Shape;1486;p28"/>
            <p:cNvSpPr txBox="1"/>
            <p:nvPr/>
          </p:nvSpPr>
          <p:spPr>
            <a:xfrm rot="1568893">
              <a:off x="2749427" y="2194806"/>
              <a:ext cx="608584" cy="4655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w1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7" name="Google Shape;1487;p28"/>
            <p:cNvSpPr txBox="1"/>
            <p:nvPr/>
          </p:nvSpPr>
          <p:spPr>
            <a:xfrm rot="-1707569">
              <a:off x="2749341" y="3004974"/>
              <a:ext cx="608767" cy="465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w2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8" name="Google Shape;1488;p28"/>
            <p:cNvSpPr txBox="1"/>
            <p:nvPr/>
          </p:nvSpPr>
          <p:spPr>
            <a:xfrm>
              <a:off x="4246550" y="2630875"/>
              <a:ext cx="19584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&lt;- 80*w1 + 70*w2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489" name="Google Shape;1489;p28"/>
          <p:cNvGraphicFramePr/>
          <p:nvPr/>
        </p:nvGraphicFramePr>
        <p:xfrm>
          <a:off x="6761875" y="69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{9146001A-3E7C-4624-9187-250431B14446}</a:tableStyleId>
              </a:tblPr>
              <a:tblGrid>
                <a:gridCol w="420575"/>
                <a:gridCol w="420575"/>
                <a:gridCol w="420575"/>
                <a:gridCol w="420575"/>
                <a:gridCol w="420575"/>
              </a:tblGrid>
              <a:tr h="61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수능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90" name="Google Shape;1490;p28"/>
          <p:cNvSpPr txBox="1"/>
          <p:nvPr/>
        </p:nvSpPr>
        <p:spPr>
          <a:xfrm>
            <a:off x="5845550" y="2632575"/>
            <a:ext cx="1950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+b  &lt;  </a:t>
            </a:r>
            <a:r>
              <a:rPr lang="en" sz="1200">
                <a:solidFill>
                  <a:srgbClr val="CC0000"/>
                </a:solidFill>
                <a:latin typeface="Inter"/>
                <a:ea typeface="Inter"/>
                <a:cs typeface="Inter"/>
                <a:sym typeface="Inter"/>
              </a:rPr>
              <a:t>6, 9월 성적과    관련은 없지만 수능에 반영되는 요소</a:t>
            </a:r>
            <a:endParaRPr sz="1200">
              <a:solidFill>
                <a:srgbClr val="CC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91" name="Google Shape;14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50" y="1725725"/>
            <a:ext cx="1074900" cy="80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28"/>
          <p:cNvCxnSpPr/>
          <p:nvPr/>
        </p:nvCxnSpPr>
        <p:spPr>
          <a:xfrm flipH="1">
            <a:off x="5106650" y="1736675"/>
            <a:ext cx="1647900" cy="3621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3" name="Google Shape;1493;p28"/>
          <p:cNvSpPr txBox="1"/>
          <p:nvPr/>
        </p:nvSpPr>
        <p:spPr>
          <a:xfrm rot="-476665">
            <a:off x="511505" y="1987911"/>
            <a:ext cx="7907390" cy="1595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결국 예측을 잘 할 수 있는 하나의 직선을 찾는것이 목표!!</a:t>
            </a:r>
            <a:endParaRPr sz="3000">
              <a:solidFill>
                <a:schemeClr val="dk2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9"/>
          <p:cNvSpPr txBox="1"/>
          <p:nvPr>
            <p:ph type="title"/>
          </p:nvPr>
        </p:nvSpPr>
        <p:spPr>
          <a:xfrm>
            <a:off x="-160225" y="51750"/>
            <a:ext cx="55476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XOR 문제</a:t>
            </a:r>
            <a:endParaRPr sz="4000"/>
          </a:p>
        </p:txBody>
      </p:sp>
      <p:sp>
        <p:nvSpPr>
          <p:cNvPr id="1499" name="Google Shape;1499;p29"/>
          <p:cNvSpPr/>
          <p:nvPr/>
        </p:nvSpPr>
        <p:spPr>
          <a:xfrm>
            <a:off x="3597900" y="1638275"/>
            <a:ext cx="709500" cy="70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0" name="Google Shape;1500;p29"/>
          <p:cNvSpPr/>
          <p:nvPr/>
        </p:nvSpPr>
        <p:spPr>
          <a:xfrm>
            <a:off x="4836600" y="2795725"/>
            <a:ext cx="709500" cy="709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1" name="Google Shape;1501;p29"/>
          <p:cNvSpPr/>
          <p:nvPr/>
        </p:nvSpPr>
        <p:spPr>
          <a:xfrm>
            <a:off x="4836600" y="1638275"/>
            <a:ext cx="709500" cy="70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2" name="Google Shape;1502;p29"/>
          <p:cNvSpPr/>
          <p:nvPr/>
        </p:nvSpPr>
        <p:spPr>
          <a:xfrm>
            <a:off x="3597900" y="2795725"/>
            <a:ext cx="709500" cy="709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03" name="Google Shape;15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76" y="1134175"/>
            <a:ext cx="7570450" cy="2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75" y="1089825"/>
            <a:ext cx="7787250" cy="21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0"/>
          <p:cNvSpPr txBox="1"/>
          <p:nvPr>
            <p:ph idx="1" type="subTitle"/>
          </p:nvPr>
        </p:nvSpPr>
        <p:spPr>
          <a:xfrm>
            <a:off x="598600" y="768150"/>
            <a:ext cx="78780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딥러닝은 인공신경망(Artificial Neural Network)을 기반으로 한 머신러닝의 한 분야로, </a:t>
            </a:r>
            <a:r>
              <a:rPr b="1" lang="en" sz="18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다층 신경망을 사용하여 데이터로부터 추상적인 고차원 특징을 자동으로 학습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함. 딥러닝은 </a:t>
            </a:r>
            <a:r>
              <a:rPr b="1"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대규모 데이터와 복잡한 모델을 활용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하여   </a:t>
            </a:r>
            <a:r>
              <a:rPr b="1" lang="en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 인식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, 자연어 처리 등에서 뛰어난 성능을 보여줌.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계층적 특징 학습: 은닉층을 활용한 계층적 학습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머신러닝과 달리, 선형적이지 않은 데이터 분류 가능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대규모 데이터 요구, 복잡한 모델 구조: 높은 연산력, 복잡</a:t>
            </a:r>
            <a:endParaRPr/>
          </a:p>
        </p:txBody>
      </p:sp>
      <p:sp>
        <p:nvSpPr>
          <p:cNvPr id="1510" name="Google Shape;1510;p30"/>
          <p:cNvSpPr txBox="1"/>
          <p:nvPr>
            <p:ph type="title"/>
          </p:nvPr>
        </p:nvSpPr>
        <p:spPr>
          <a:xfrm>
            <a:off x="1243900" y="51750"/>
            <a:ext cx="55476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인공신경망?, 딥러닝?</a:t>
            </a:r>
            <a:endParaRPr sz="4000"/>
          </a:p>
        </p:txBody>
      </p:sp>
      <p:pic>
        <p:nvPicPr>
          <p:cNvPr id="1511" name="Google Shape;15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75" y="768138"/>
            <a:ext cx="5413450" cy="41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31"/>
          <p:cNvSpPr txBox="1"/>
          <p:nvPr>
            <p:ph type="title"/>
          </p:nvPr>
        </p:nvSpPr>
        <p:spPr>
          <a:xfrm>
            <a:off x="512300" y="0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Loss, Activation Function?</a:t>
            </a:r>
            <a:endParaRPr sz="3100"/>
          </a:p>
        </p:txBody>
      </p:sp>
      <p:sp>
        <p:nvSpPr>
          <p:cNvPr id="1517" name="Google Shape;1517;p31"/>
          <p:cNvSpPr/>
          <p:nvPr/>
        </p:nvSpPr>
        <p:spPr>
          <a:xfrm>
            <a:off x="1112073" y="840696"/>
            <a:ext cx="635700" cy="62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8" name="Google Shape;1518;p31"/>
          <p:cNvSpPr/>
          <p:nvPr/>
        </p:nvSpPr>
        <p:spPr>
          <a:xfrm>
            <a:off x="1112073" y="1812185"/>
            <a:ext cx="635700" cy="62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9" name="Google Shape;1519;p31"/>
          <p:cNvSpPr/>
          <p:nvPr/>
        </p:nvSpPr>
        <p:spPr>
          <a:xfrm>
            <a:off x="3576652" y="1325601"/>
            <a:ext cx="635700" cy="62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?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0" name="Google Shape;1520;p31"/>
          <p:cNvSpPr txBox="1"/>
          <p:nvPr/>
        </p:nvSpPr>
        <p:spPr>
          <a:xfrm>
            <a:off x="625425" y="1000562"/>
            <a:ext cx="813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6월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31"/>
          <p:cNvSpPr txBox="1"/>
          <p:nvPr/>
        </p:nvSpPr>
        <p:spPr>
          <a:xfrm>
            <a:off x="625425" y="1972041"/>
            <a:ext cx="813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9월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2" name="Google Shape;1522;p31"/>
          <p:cNvSpPr txBox="1"/>
          <p:nvPr/>
        </p:nvSpPr>
        <p:spPr>
          <a:xfrm>
            <a:off x="3630851" y="2029700"/>
            <a:ext cx="635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수능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3" name="Google Shape;1523;p31"/>
          <p:cNvSpPr/>
          <p:nvPr/>
        </p:nvSpPr>
        <p:spPr>
          <a:xfrm>
            <a:off x="2344384" y="839850"/>
            <a:ext cx="635700" cy="62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4" name="Google Shape;1524;p31"/>
          <p:cNvSpPr/>
          <p:nvPr/>
        </p:nvSpPr>
        <p:spPr>
          <a:xfrm>
            <a:off x="2344384" y="1811339"/>
            <a:ext cx="635700" cy="62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525" name="Google Shape;1525;p31"/>
          <p:cNvGraphicFramePr/>
          <p:nvPr/>
        </p:nvGraphicFramePr>
        <p:xfrm>
          <a:off x="6091700" y="71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{9146001A-3E7C-4624-9187-250431B14446}</a:tableStyleId>
              </a:tblPr>
              <a:tblGrid>
                <a:gridCol w="539175"/>
                <a:gridCol w="539175"/>
                <a:gridCol w="539175"/>
                <a:gridCol w="539175"/>
              </a:tblGrid>
              <a:tr h="1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r>
                        <a:rPr lang="en"/>
                        <a:t>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수능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예측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6" name="Google Shape;1526;p31"/>
          <p:cNvSpPr txBox="1"/>
          <p:nvPr/>
        </p:nvSpPr>
        <p:spPr>
          <a:xfrm>
            <a:off x="5825650" y="2693850"/>
            <a:ext cx="22152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(1/N) * Σ (ŷ - y)²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&lt;오차 제곱합 손실 함수&gt;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27" name="Google Shape;1527;p31"/>
          <p:cNvCxnSpPr>
            <a:stCxn id="1517" idx="6"/>
            <a:endCxn id="1523" idx="2"/>
          </p:cNvCxnSpPr>
          <p:nvPr/>
        </p:nvCxnSpPr>
        <p:spPr>
          <a:xfrm flipH="1" rot="10800000">
            <a:off x="1747773" y="1150146"/>
            <a:ext cx="596700" cy="9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31"/>
          <p:cNvCxnSpPr>
            <a:stCxn id="1518" idx="6"/>
            <a:endCxn id="1523" idx="2"/>
          </p:cNvCxnSpPr>
          <p:nvPr/>
        </p:nvCxnSpPr>
        <p:spPr>
          <a:xfrm flipH="1" rot="10800000">
            <a:off x="1747773" y="1150235"/>
            <a:ext cx="596700" cy="9723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31"/>
          <p:cNvCxnSpPr>
            <a:stCxn id="1517" idx="6"/>
            <a:endCxn id="1524" idx="2"/>
          </p:cNvCxnSpPr>
          <p:nvPr/>
        </p:nvCxnSpPr>
        <p:spPr>
          <a:xfrm>
            <a:off x="1747773" y="1151046"/>
            <a:ext cx="596700" cy="9705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31"/>
          <p:cNvCxnSpPr>
            <a:stCxn id="1518" idx="6"/>
            <a:endCxn id="1524" idx="2"/>
          </p:cNvCxnSpPr>
          <p:nvPr/>
        </p:nvCxnSpPr>
        <p:spPr>
          <a:xfrm flipH="1" rot="10800000">
            <a:off x="1747773" y="2121635"/>
            <a:ext cx="596700" cy="9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31"/>
          <p:cNvCxnSpPr>
            <a:stCxn id="1523" idx="6"/>
            <a:endCxn id="1519" idx="2"/>
          </p:cNvCxnSpPr>
          <p:nvPr/>
        </p:nvCxnSpPr>
        <p:spPr>
          <a:xfrm>
            <a:off x="2980084" y="1150200"/>
            <a:ext cx="596700" cy="4857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31"/>
          <p:cNvCxnSpPr>
            <a:stCxn id="1524" idx="6"/>
            <a:endCxn id="1519" idx="2"/>
          </p:cNvCxnSpPr>
          <p:nvPr/>
        </p:nvCxnSpPr>
        <p:spPr>
          <a:xfrm flipH="1" rot="10800000">
            <a:off x="2980084" y="1635989"/>
            <a:ext cx="596700" cy="4857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3" name="Google Shape;1533;p31"/>
          <p:cNvSpPr txBox="1"/>
          <p:nvPr/>
        </p:nvSpPr>
        <p:spPr>
          <a:xfrm>
            <a:off x="4594350" y="3525075"/>
            <a:ext cx="4530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(1/N) * Σ { y * log(ŷ) + (1 - y) * log(1 - ŷ) }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&lt;Binary Cross-Entropy Loss&gt;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34" name="Google Shape;1534;p31"/>
          <p:cNvGrpSpPr/>
          <p:nvPr/>
        </p:nvGrpSpPr>
        <p:grpSpPr>
          <a:xfrm>
            <a:off x="625418" y="2693859"/>
            <a:ext cx="2618866" cy="1528935"/>
            <a:chOff x="1544500" y="1883713"/>
            <a:chExt cx="3147675" cy="1837663"/>
          </a:xfrm>
        </p:grpSpPr>
        <p:sp>
          <p:nvSpPr>
            <p:cNvPr id="1535" name="Google Shape;1535;p31"/>
            <p:cNvSpPr/>
            <p:nvPr/>
          </p:nvSpPr>
          <p:spPr>
            <a:xfrm>
              <a:off x="2106175" y="1883713"/>
              <a:ext cx="733800" cy="7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2106175" y="3004975"/>
              <a:ext cx="733800" cy="7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3958375" y="2443375"/>
              <a:ext cx="733800" cy="7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?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538" name="Google Shape;1538;p31"/>
            <p:cNvCxnSpPr>
              <a:stCxn id="1535" idx="6"/>
              <a:endCxn id="1537" idx="2"/>
            </p:cNvCxnSpPr>
            <p:nvPr/>
          </p:nvCxnSpPr>
          <p:spPr>
            <a:xfrm>
              <a:off x="2839975" y="2241913"/>
              <a:ext cx="1118400" cy="55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31"/>
            <p:cNvCxnSpPr>
              <a:stCxn id="1536" idx="6"/>
              <a:endCxn id="1537" idx="2"/>
            </p:cNvCxnSpPr>
            <p:nvPr/>
          </p:nvCxnSpPr>
          <p:spPr>
            <a:xfrm flipH="1" rot="10800000">
              <a:off x="2839975" y="2801575"/>
              <a:ext cx="1118400" cy="561600"/>
            </a:xfrm>
            <a:prstGeom prst="straightConnector1">
              <a:avLst/>
            </a:prstGeom>
            <a:noFill/>
            <a:ln cap="flat" cmpd="sng" w="9525">
              <a:solidFill>
                <a:srgbClr val="21212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0" name="Google Shape;1540;p31"/>
            <p:cNvSpPr txBox="1"/>
            <p:nvPr/>
          </p:nvSpPr>
          <p:spPr>
            <a:xfrm>
              <a:off x="1544500" y="2068225"/>
              <a:ext cx="938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6월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1" name="Google Shape;1541;p31"/>
            <p:cNvSpPr txBox="1"/>
            <p:nvPr/>
          </p:nvSpPr>
          <p:spPr>
            <a:xfrm>
              <a:off x="1544500" y="3189475"/>
              <a:ext cx="938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9월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2" name="Google Shape;1542;p31"/>
            <p:cNvSpPr txBox="1"/>
            <p:nvPr/>
          </p:nvSpPr>
          <p:spPr>
            <a:xfrm>
              <a:off x="4020921" y="3256027"/>
              <a:ext cx="6711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수능</a:t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2"/>
          <p:cNvSpPr txBox="1"/>
          <p:nvPr>
            <p:ph type="title"/>
          </p:nvPr>
        </p:nvSpPr>
        <p:spPr>
          <a:xfrm>
            <a:off x="-71525" y="0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Activation Function?</a:t>
            </a:r>
            <a:endParaRPr sz="3100"/>
          </a:p>
        </p:txBody>
      </p:sp>
      <p:pic>
        <p:nvPicPr>
          <p:cNvPr id="1548" name="Google Shape;15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00" y="1359350"/>
            <a:ext cx="4222526" cy="19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32"/>
          <p:cNvSpPr txBox="1"/>
          <p:nvPr/>
        </p:nvSpPr>
        <p:spPr>
          <a:xfrm>
            <a:off x="990250" y="1684975"/>
            <a:ext cx="1138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sigmoid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50" name="Google Shape;15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975" y="1078388"/>
            <a:ext cx="3215953" cy="25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3"/>
          <p:cNvGrpSpPr/>
          <p:nvPr/>
        </p:nvGrpSpPr>
        <p:grpSpPr>
          <a:xfrm>
            <a:off x="1713238" y="1115300"/>
            <a:ext cx="716413" cy="2149200"/>
            <a:chOff x="1839663" y="1019850"/>
            <a:chExt cx="716413" cy="2149200"/>
          </a:xfrm>
        </p:grpSpPr>
        <p:sp>
          <p:nvSpPr>
            <p:cNvPr id="1556" name="Google Shape;1556;p33"/>
            <p:cNvSpPr/>
            <p:nvPr/>
          </p:nvSpPr>
          <p:spPr>
            <a:xfrm>
              <a:off x="1839675" y="17362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30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1839663" y="2452650"/>
              <a:ext cx="716400" cy="716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85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1839675" y="10198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59" name="Google Shape;1559;p33"/>
          <p:cNvGrpSpPr/>
          <p:nvPr/>
        </p:nvGrpSpPr>
        <p:grpSpPr>
          <a:xfrm>
            <a:off x="1713238" y="1115300"/>
            <a:ext cx="716413" cy="2149200"/>
            <a:chOff x="1839663" y="1019850"/>
            <a:chExt cx="716413" cy="2149200"/>
          </a:xfrm>
        </p:grpSpPr>
        <p:sp>
          <p:nvSpPr>
            <p:cNvPr id="1560" name="Google Shape;1560;p33"/>
            <p:cNvSpPr/>
            <p:nvPr/>
          </p:nvSpPr>
          <p:spPr>
            <a:xfrm>
              <a:off x="1839675" y="17362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1839663" y="2452650"/>
              <a:ext cx="716400" cy="7164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15</a:t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1839675" y="10198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63" name="Google Shape;1563;p33"/>
          <p:cNvSpPr txBox="1"/>
          <p:nvPr>
            <p:ph type="title"/>
          </p:nvPr>
        </p:nvSpPr>
        <p:spPr>
          <a:xfrm>
            <a:off x="-1290875" y="-59125"/>
            <a:ext cx="73878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Flatten?</a:t>
            </a:r>
            <a:endParaRPr sz="3100"/>
          </a:p>
        </p:txBody>
      </p:sp>
      <p:pic>
        <p:nvPicPr>
          <p:cNvPr id="1564" name="Google Shape;15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300" y="591898"/>
            <a:ext cx="4502500" cy="352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5" name="Google Shape;1565;p33"/>
          <p:cNvGrpSpPr/>
          <p:nvPr/>
        </p:nvGrpSpPr>
        <p:grpSpPr>
          <a:xfrm>
            <a:off x="2428300" y="1115300"/>
            <a:ext cx="716400" cy="2149200"/>
            <a:chOff x="2554725" y="1019850"/>
            <a:chExt cx="716400" cy="2149200"/>
          </a:xfrm>
        </p:grpSpPr>
        <p:sp>
          <p:nvSpPr>
            <p:cNvPr id="1566" name="Google Shape;1566;p33"/>
            <p:cNvSpPr/>
            <p:nvPr/>
          </p:nvSpPr>
          <p:spPr>
            <a:xfrm>
              <a:off x="2554725" y="24526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2554725" y="1019850"/>
              <a:ext cx="716400" cy="7164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2554725" y="1736238"/>
              <a:ext cx="716400" cy="716400"/>
            </a:xfrm>
            <a:prstGeom prst="rect">
              <a:avLst/>
            </a:pr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50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69" name="Google Shape;1569;p33"/>
          <p:cNvSpPr txBox="1"/>
          <p:nvPr/>
        </p:nvSpPr>
        <p:spPr>
          <a:xfrm>
            <a:off x="8018725" y="1796700"/>
            <a:ext cx="716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대현고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0" name="Google Shape;1570;p33"/>
          <p:cNvSpPr txBox="1"/>
          <p:nvPr/>
        </p:nvSpPr>
        <p:spPr>
          <a:xfrm>
            <a:off x="8018725" y="2079133"/>
            <a:ext cx="716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학성고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1" name="Google Shape;1571;p33"/>
          <p:cNvSpPr txBox="1"/>
          <p:nvPr/>
        </p:nvSpPr>
        <p:spPr>
          <a:xfrm>
            <a:off x="8018725" y="2347300"/>
            <a:ext cx="7974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모자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이크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2" name="Google Shape;1572;p33"/>
          <p:cNvGrpSpPr/>
          <p:nvPr/>
        </p:nvGrpSpPr>
        <p:grpSpPr>
          <a:xfrm>
            <a:off x="996850" y="1115300"/>
            <a:ext cx="716400" cy="2149200"/>
            <a:chOff x="1123275" y="1019850"/>
            <a:chExt cx="716400" cy="2149200"/>
          </a:xfrm>
        </p:grpSpPr>
        <p:sp>
          <p:nvSpPr>
            <p:cNvPr id="1573" name="Google Shape;1573;p33"/>
            <p:cNvSpPr/>
            <p:nvPr/>
          </p:nvSpPr>
          <p:spPr>
            <a:xfrm>
              <a:off x="1123275" y="1019850"/>
              <a:ext cx="716400" cy="716400"/>
            </a:xfrm>
            <a:prstGeom prst="rect">
              <a:avLst/>
            </a:prstGeom>
            <a:solidFill>
              <a:srgbClr val="9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50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1123275" y="1736250"/>
              <a:ext cx="716400" cy="716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25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1123275" y="2452650"/>
              <a:ext cx="716400" cy="71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75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76" name="Google Shape;1576;p33"/>
          <p:cNvGrpSpPr/>
          <p:nvPr/>
        </p:nvGrpSpPr>
        <p:grpSpPr>
          <a:xfrm>
            <a:off x="997513" y="1115300"/>
            <a:ext cx="2147850" cy="2149200"/>
            <a:chOff x="1415075" y="1755025"/>
            <a:chExt cx="2147850" cy="2149200"/>
          </a:xfrm>
        </p:grpSpPr>
        <p:grpSp>
          <p:nvGrpSpPr>
            <p:cNvPr id="1577" name="Google Shape;1577;p33"/>
            <p:cNvGrpSpPr/>
            <p:nvPr/>
          </p:nvGrpSpPr>
          <p:grpSpPr>
            <a:xfrm>
              <a:off x="2131463" y="1755025"/>
              <a:ext cx="716413" cy="2149200"/>
              <a:chOff x="1839663" y="1019850"/>
              <a:chExt cx="716413" cy="2149200"/>
            </a:xfrm>
          </p:grpSpPr>
          <p:sp>
            <p:nvSpPr>
              <p:cNvPr id="1578" name="Google Shape;1578;p33"/>
              <p:cNvSpPr/>
              <p:nvPr/>
            </p:nvSpPr>
            <p:spPr>
              <a:xfrm>
                <a:off x="1839675" y="1736250"/>
                <a:ext cx="716400" cy="7164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9" name="Google Shape;1579;p33"/>
              <p:cNvSpPr/>
              <p:nvPr/>
            </p:nvSpPr>
            <p:spPr>
              <a:xfrm>
                <a:off x="1839663" y="2452650"/>
                <a:ext cx="716400" cy="716400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0" name="Google Shape;1580;p33"/>
              <p:cNvSpPr/>
              <p:nvPr/>
            </p:nvSpPr>
            <p:spPr>
              <a:xfrm>
                <a:off x="1839675" y="1019850"/>
                <a:ext cx="716400" cy="7164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1" name="Google Shape;1581;p33"/>
            <p:cNvGrpSpPr/>
            <p:nvPr/>
          </p:nvGrpSpPr>
          <p:grpSpPr>
            <a:xfrm>
              <a:off x="2846525" y="1755025"/>
              <a:ext cx="716400" cy="2149200"/>
              <a:chOff x="2554725" y="1019850"/>
              <a:chExt cx="716400" cy="2149200"/>
            </a:xfrm>
          </p:grpSpPr>
          <p:sp>
            <p:nvSpPr>
              <p:cNvPr id="1582" name="Google Shape;1582;p33"/>
              <p:cNvSpPr/>
              <p:nvPr/>
            </p:nvSpPr>
            <p:spPr>
              <a:xfrm>
                <a:off x="2554725" y="2452650"/>
                <a:ext cx="716400" cy="7164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3"/>
              <p:cNvSpPr/>
              <p:nvPr/>
            </p:nvSpPr>
            <p:spPr>
              <a:xfrm>
                <a:off x="2554725" y="1019850"/>
                <a:ext cx="716400" cy="7164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3"/>
              <p:cNvSpPr/>
              <p:nvPr/>
            </p:nvSpPr>
            <p:spPr>
              <a:xfrm>
                <a:off x="2554725" y="1736238"/>
                <a:ext cx="716400" cy="716400"/>
              </a:xfrm>
              <a:prstGeom prst="rect">
                <a:avLst/>
              </a:prstGeom>
              <a:solidFill>
                <a:srgbClr val="9F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85" name="Google Shape;1585;p33"/>
            <p:cNvGrpSpPr/>
            <p:nvPr/>
          </p:nvGrpSpPr>
          <p:grpSpPr>
            <a:xfrm>
              <a:off x="1415075" y="1755025"/>
              <a:ext cx="716400" cy="2149200"/>
              <a:chOff x="1123275" y="1019850"/>
              <a:chExt cx="716400" cy="2149200"/>
            </a:xfrm>
          </p:grpSpPr>
          <p:sp>
            <p:nvSpPr>
              <p:cNvPr id="1586" name="Google Shape;1586;p33"/>
              <p:cNvSpPr/>
              <p:nvPr/>
            </p:nvSpPr>
            <p:spPr>
              <a:xfrm>
                <a:off x="1123275" y="1019850"/>
                <a:ext cx="716400" cy="716400"/>
              </a:xfrm>
              <a:prstGeom prst="rect">
                <a:avLst/>
              </a:prstGeom>
              <a:solidFill>
                <a:srgbClr val="9FA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3"/>
              <p:cNvSpPr/>
              <p:nvPr/>
            </p:nvSpPr>
            <p:spPr>
              <a:xfrm>
                <a:off x="1123275" y="1736250"/>
                <a:ext cx="716400" cy="7164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3"/>
              <p:cNvSpPr/>
              <p:nvPr/>
            </p:nvSpPr>
            <p:spPr>
              <a:xfrm>
                <a:off x="1123275" y="2452650"/>
                <a:ext cx="716400" cy="7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1589" name="Google Shape;1589;p33"/>
          <p:cNvSpPr txBox="1"/>
          <p:nvPr/>
        </p:nvSpPr>
        <p:spPr>
          <a:xfrm>
            <a:off x="997450" y="3131550"/>
            <a:ext cx="21480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50  25  70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25  70  50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75  15  25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90" name="Google Shape;15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850" y="3264500"/>
            <a:ext cx="331525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525" y="3264500"/>
            <a:ext cx="367061" cy="1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edical Conference Style Presentation by Slidesgo">
  <a:themeElements>
    <a:clrScheme name="Simple Light">
      <a:dk1>
        <a:srgbClr val="2066B8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